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data4.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5.xml" ContentType="application/vnd.openxmlformats-officedocument.drawingml.diagramData+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27"/>
  </p:notesMasterIdLst>
  <p:sldIdLst>
    <p:sldId id="256" r:id="rId3"/>
    <p:sldId id="259" r:id="rId4"/>
    <p:sldId id="312" r:id="rId5"/>
    <p:sldId id="314" r:id="rId6"/>
    <p:sldId id="317" r:id="rId7"/>
    <p:sldId id="306" r:id="rId8"/>
    <p:sldId id="313" r:id="rId9"/>
    <p:sldId id="264" r:id="rId10"/>
    <p:sldId id="282" r:id="rId11"/>
    <p:sldId id="307" r:id="rId12"/>
    <p:sldId id="315" r:id="rId13"/>
    <p:sldId id="308" r:id="rId14"/>
    <p:sldId id="320" r:id="rId15"/>
    <p:sldId id="319" r:id="rId16"/>
    <p:sldId id="309" r:id="rId17"/>
    <p:sldId id="318" r:id="rId18"/>
    <p:sldId id="265" r:id="rId19"/>
    <p:sldId id="310" r:id="rId20"/>
    <p:sldId id="275" r:id="rId21"/>
    <p:sldId id="279" r:id="rId22"/>
    <p:sldId id="297" r:id="rId23"/>
    <p:sldId id="298" r:id="rId24"/>
    <p:sldId id="299" r:id="rId25"/>
    <p:sldId id="301" r:id="rId26"/>
  </p:sldIdLst>
  <p:sldSz cx="9144000" cy="5143500" type="screen16x9"/>
  <p:notesSz cx="6858000" cy="9144000"/>
  <p:embeddedFontLst>
    <p:embeddedFont>
      <p:font typeface="Cambria Math" panose="02040503050406030204" pitchFamily="18" charset="0"/>
      <p:regular r:id="rId28"/>
    </p:embeddedFont>
    <p:embeddedFont>
      <p:font typeface="Figtree Black" charset="0"/>
      <p:bold r:id="rId29"/>
      <p:boldItalic r:id="rId30"/>
    </p:embeddedFont>
    <p:embeddedFont>
      <p:font typeface="Hanken Grotesk" charset="0"/>
      <p:regular r:id="rId31"/>
      <p:bold r:id="rId32"/>
      <p:italic r:id="rId33"/>
      <p:boldItalic r:id="rId34"/>
    </p:embeddedFont>
    <p:embeddedFont>
      <p:font typeface="Lato" panose="020F0502020204030203" pitchFamily="34" charset="0"/>
      <p:regular r:id="rId35"/>
      <p:bold r:id="rId36"/>
      <p:italic r:id="rId37"/>
      <p:boldItalic r:id="rId38"/>
    </p:embeddedFont>
    <p:embeddedFont>
      <p:font typeface="Montserrat" pitchFamily="2" charset="0"/>
      <p:regular r:id="rId39"/>
      <p:bold r:id="rId40"/>
      <p:italic r:id="rId41"/>
      <p:boldItalic r:id="rId42"/>
    </p:embeddedFont>
    <p:embeddedFont>
      <p:font typeface="Proxima Nova"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38119-8263-4F5B-8A7D-0BE0A4C70C1E}">
  <a:tblStyle styleId="{B4E38119-8263-4F5B-8A7D-0BE0A4C70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72" d="100"/>
          <a:sy n="172" d="100"/>
        </p:scale>
        <p:origin x="126" y="93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2.fntdata"/><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2.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D:\Information%20Systems%20Engineering\Git%20Information-Systems-Engineering-UTP\Thesis%20-%20Johel%20H.%20Batista%20C\Thesis-UTP\Book1%20(version%201).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Information%20Systems%20Engineering\Git%20Information-Systems-Engineering-UTP\Thesis%20-%20Johel%20H.%20Batista%20C\Thesis-UTP\Book1%20(version%201).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err="1"/>
              <a:t>Estudiantes</a:t>
            </a:r>
            <a:r>
              <a:rPr lang="en-US" b="1" dirty="0"/>
              <a:t> </a:t>
            </a:r>
            <a:r>
              <a:rPr lang="en-US" b="1" dirty="0" err="1"/>
              <a:t>Emparejados</a:t>
            </a:r>
            <a:r>
              <a:rPr lang="en-US" b="1" dirty="0"/>
              <a:t> | </a:t>
            </a:r>
            <a:r>
              <a:rPr lang="en-US" b="1" dirty="0" err="1"/>
              <a:t>Tamaño</a:t>
            </a:r>
            <a:r>
              <a:rPr lang="en-US" b="1" dirty="0"/>
              <a:t> de Grupo de </a:t>
            </a:r>
            <a:r>
              <a:rPr lang="en-US" b="1" dirty="0" err="1"/>
              <a:t>Tutoría</a:t>
            </a:r>
            <a:endParaRPr lang="en-US"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0"/>
          <c:tx>
            <c:strRef>
              <c:f>Sheet1!$B$1</c:f>
              <c:strCache>
                <c:ptCount val="1"/>
                <c:pt idx="0">
                  <c:v>Estudiantes Emparejados</c:v>
                </c:pt>
              </c:strCache>
            </c:strRef>
          </c:tx>
          <c:spPr>
            <a:ln w="28575" cap="rnd">
              <a:solidFill>
                <a:schemeClr val="bg1">
                  <a:lumMod val="10000"/>
                </a:schemeClr>
              </a:solidFill>
              <a:round/>
            </a:ln>
            <a:effectLst/>
          </c:spPr>
          <c:marker>
            <c:symbol val="circle"/>
            <c:size val="5"/>
            <c:spPr>
              <a:solidFill>
                <a:schemeClr val="dk1">
                  <a:tint val="55000"/>
                </a:schemeClr>
              </a:solidFill>
              <a:ln w="9525">
                <a:solidFill>
                  <a:schemeClr val="dk1">
                    <a:tint val="55000"/>
                  </a:schemeClr>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dk1">
                    <a:tint val="55000"/>
                  </a:schemeClr>
                </a:solidFill>
                <a:prstDash val="sysDot"/>
              </a:ln>
              <a:effectLst/>
            </c:spPr>
            <c:trendlineType val="poly"/>
            <c:order val="6"/>
            <c:dispRSqr val="1"/>
            <c:dispEq val="0"/>
            <c:trendlineLbl>
              <c:layout>
                <c:manualLayout>
                  <c:x val="3.0372616598400883E-2"/>
                  <c:y val="8.4411412306483677E-2"/>
                </c:manualLayout>
              </c:layout>
              <c:numFmt formatCode="General" sourceLinked="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trendlineLbl>
          </c:trendline>
          <c:val>
            <c:numRef>
              <c:f>Sheet1!$B$2:$B$11</c:f>
              <c:numCache>
                <c:formatCode>General</c:formatCode>
                <c:ptCount val="10"/>
                <c:pt idx="0">
                  <c:v>60</c:v>
                </c:pt>
                <c:pt idx="1">
                  <c:v>120</c:v>
                </c:pt>
                <c:pt idx="2">
                  <c:v>169</c:v>
                </c:pt>
                <c:pt idx="3">
                  <c:v>185</c:v>
                </c:pt>
                <c:pt idx="4">
                  <c:v>193</c:v>
                </c:pt>
                <c:pt idx="5">
                  <c:v>201</c:v>
                </c:pt>
                <c:pt idx="6">
                  <c:v>209</c:v>
                </c:pt>
                <c:pt idx="7">
                  <c:v>210</c:v>
                </c:pt>
                <c:pt idx="8">
                  <c:v>210</c:v>
                </c:pt>
                <c:pt idx="9">
                  <c:v>210</c:v>
                </c:pt>
              </c:numCache>
            </c:numRef>
          </c:val>
          <c:smooth val="0"/>
          <c:extLst>
            <c:ext xmlns:c16="http://schemas.microsoft.com/office/drawing/2014/chart" uri="{C3380CC4-5D6E-409C-BE32-E72D297353CC}">
              <c16:uniqueId val="{00000001-BA48-4E7F-BB09-4FA9F70F8B85}"/>
            </c:ext>
          </c:extLst>
        </c:ser>
        <c:dLbls>
          <c:showLegendKey val="0"/>
          <c:showVal val="0"/>
          <c:showCatName val="0"/>
          <c:showSerName val="0"/>
          <c:showPercent val="0"/>
          <c:showBubbleSize val="0"/>
        </c:dLbls>
        <c:marker val="1"/>
        <c:smooth val="0"/>
        <c:axId val="1140133807"/>
        <c:axId val="1166749215"/>
      </c:lineChart>
      <c:catAx>
        <c:axId val="1140133807"/>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6749215"/>
        <c:crosses val="autoZero"/>
        <c:auto val="1"/>
        <c:lblAlgn val="ctr"/>
        <c:lblOffset val="100"/>
        <c:noMultiLvlLbl val="0"/>
      </c:catAx>
      <c:valAx>
        <c:axId val="11667492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133807"/>
        <c:crosses val="autoZero"/>
        <c:crossBetween val="between"/>
      </c:valAx>
      <c:spPr>
        <a:noFill/>
        <a:ln>
          <a:noFill/>
        </a:ln>
        <a:effectLst/>
      </c:spPr>
    </c:plotArea>
    <c:legend>
      <c:legendPos val="b"/>
      <c:legendEntry>
        <c:idx val="1"/>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Tutores Emparejados | Tamaño de Grupo de Tutoría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6"/>
          <c:order val="6"/>
          <c:tx>
            <c:strRef>
              <c:f>Sheet1!#REF!</c:f>
              <c:strCache>
                <c:ptCount val="1"/>
                <c:pt idx="0">
                  <c:v>#REF!</c:v>
                </c:pt>
              </c:strCache>
            </c:strRef>
          </c:tx>
          <c:spPr>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val>
            <c:numRef>
              <c:f>Sheet1!#REF!</c:f>
              <c:numCache>
                <c:formatCode>General</c:formatCode>
                <c:ptCount val="1"/>
                <c:pt idx="0">
                  <c:v>1</c:v>
                </c:pt>
              </c:numCache>
            </c:numRef>
          </c:val>
          <c:smooth val="0"/>
          <c:extLst>
            <c:ext xmlns:c16="http://schemas.microsoft.com/office/drawing/2014/chart" uri="{C3380CC4-5D6E-409C-BE32-E72D297353CC}">
              <c16:uniqueId val="{00000000-6F99-4967-96C4-627E2CB31B8E}"/>
            </c:ext>
          </c:extLst>
        </c:ser>
        <c:ser>
          <c:idx val="7"/>
          <c:order val="7"/>
          <c:tx>
            <c:strRef>
              <c:f>Sheet1!$G$1</c:f>
              <c:strCache>
                <c:ptCount val="1"/>
                <c:pt idx="0">
                  <c:v>Tutores Emparejados</c:v>
                </c:pt>
              </c:strCache>
            </c:strRef>
          </c:tx>
          <c:spPr>
            <a:ln w="28575" cap="rnd">
              <a:solidFill>
                <a:schemeClr val="bg1">
                  <a:lumMod val="10000"/>
                </a:schemeClr>
              </a:solidFill>
              <a:round/>
            </a:ln>
            <a:effectLst/>
          </c:spPr>
          <c:marker>
            <c:symbol val="circle"/>
            <c:size val="5"/>
            <c:spPr>
              <a:solidFill>
                <a:schemeClr val="accent2">
                  <a:lumMod val="60000"/>
                </a:schemeClr>
              </a:solidFill>
              <a:ln w="9525">
                <a:solidFill>
                  <a:schemeClr val="accent2">
                    <a:lumMod val="60000"/>
                  </a:schemeClr>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accent2">
                    <a:lumMod val="60000"/>
                  </a:schemeClr>
                </a:solidFill>
                <a:prstDash val="sysDot"/>
              </a:ln>
              <a:effectLst/>
            </c:spPr>
            <c:trendlineType val="poly"/>
            <c:order val="6"/>
            <c:dispRSqr val="1"/>
            <c:dispEq val="0"/>
            <c:trendlineLbl>
              <c:layout>
                <c:manualLayout>
                  <c:x val="1.7581843265199463E-2"/>
                  <c:y val="5.6171922171700368E-2"/>
                </c:manualLayout>
              </c:layout>
              <c:numFmt formatCode="General" sourceLinked="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trendlineLbl>
          </c:trendline>
          <c:val>
            <c:numRef>
              <c:f>Sheet1!$G$2:$G$11</c:f>
              <c:numCache>
                <c:formatCode>General</c:formatCode>
                <c:ptCount val="10"/>
                <c:pt idx="0">
                  <c:v>60</c:v>
                </c:pt>
                <c:pt idx="1">
                  <c:v>60</c:v>
                </c:pt>
                <c:pt idx="2">
                  <c:v>57</c:v>
                </c:pt>
                <c:pt idx="3">
                  <c:v>47</c:v>
                </c:pt>
                <c:pt idx="4">
                  <c:v>40</c:v>
                </c:pt>
                <c:pt idx="5">
                  <c:v>34</c:v>
                </c:pt>
                <c:pt idx="6">
                  <c:v>30</c:v>
                </c:pt>
                <c:pt idx="7">
                  <c:v>28</c:v>
                </c:pt>
                <c:pt idx="8">
                  <c:v>25</c:v>
                </c:pt>
                <c:pt idx="9">
                  <c:v>23</c:v>
                </c:pt>
              </c:numCache>
            </c:numRef>
          </c:val>
          <c:smooth val="0"/>
          <c:extLst>
            <c:ext xmlns:c16="http://schemas.microsoft.com/office/drawing/2014/chart" uri="{C3380CC4-5D6E-409C-BE32-E72D297353CC}">
              <c16:uniqueId val="{00000002-6F99-4967-96C4-627E2CB31B8E}"/>
            </c:ext>
          </c:extLst>
        </c:ser>
        <c:ser>
          <c:idx val="8"/>
          <c:order val="8"/>
          <c:tx>
            <c:strRef>
              <c:f>Sheet1!$H$1</c:f>
              <c:strCache>
                <c:ptCount val="1"/>
                <c:pt idx="0">
                  <c:v>Tutores sin Emparejar</c:v>
                </c:pt>
              </c:strCache>
            </c:strRef>
          </c:tx>
          <c:spPr>
            <a:ln w="28575" cap="rnd">
              <a:solidFill>
                <a:schemeClr val="accent3">
                  <a:lumMod val="60000"/>
                </a:schemeClr>
              </a:solidFill>
              <a:round/>
            </a:ln>
            <a:effectLst/>
          </c:spPr>
          <c:marker>
            <c:symbol val="circle"/>
            <c:size val="5"/>
            <c:spPr>
              <a:solidFill>
                <a:schemeClr val="accent3">
                  <a:lumMod val="60000"/>
                </a:schemeClr>
              </a:solidFill>
              <a:ln w="9525">
                <a:solidFill>
                  <a:schemeClr val="accent3">
                    <a:lumMod val="60000"/>
                  </a:schemeClr>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accent3">
                    <a:lumMod val="60000"/>
                  </a:schemeClr>
                </a:solidFill>
                <a:prstDash val="sysDot"/>
              </a:ln>
              <a:effectLst/>
            </c:spPr>
            <c:trendlineType val="poly"/>
            <c:order val="4"/>
            <c:dispRSqr val="1"/>
            <c:dispEq val="0"/>
            <c:trendlineLbl>
              <c:layout>
                <c:manualLayout>
                  <c:x val="-1.9398746459767199E-3"/>
                  <c:y val="-3.9943070496469633E-2"/>
                </c:manualLayout>
              </c:layout>
              <c:numFmt formatCode="General" sourceLinked="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trendlineLbl>
          </c:trendline>
          <c:val>
            <c:numRef>
              <c:f>Sheet1!$H$2:$H$11</c:f>
              <c:numCache>
                <c:formatCode>General</c:formatCode>
                <c:ptCount val="10"/>
                <c:pt idx="0">
                  <c:v>0</c:v>
                </c:pt>
                <c:pt idx="1">
                  <c:v>0</c:v>
                </c:pt>
                <c:pt idx="2">
                  <c:v>3</c:v>
                </c:pt>
                <c:pt idx="3">
                  <c:v>13</c:v>
                </c:pt>
                <c:pt idx="4">
                  <c:v>20</c:v>
                </c:pt>
                <c:pt idx="5">
                  <c:v>26</c:v>
                </c:pt>
                <c:pt idx="6">
                  <c:v>30</c:v>
                </c:pt>
                <c:pt idx="7">
                  <c:v>32</c:v>
                </c:pt>
                <c:pt idx="8">
                  <c:v>35</c:v>
                </c:pt>
                <c:pt idx="9">
                  <c:v>37</c:v>
                </c:pt>
              </c:numCache>
            </c:numRef>
          </c:val>
          <c:smooth val="0"/>
          <c:extLst>
            <c:ext xmlns:c16="http://schemas.microsoft.com/office/drawing/2014/chart" uri="{C3380CC4-5D6E-409C-BE32-E72D297353CC}">
              <c16:uniqueId val="{00000004-6F99-4967-96C4-627E2CB31B8E}"/>
            </c:ext>
          </c:extLst>
        </c:ser>
        <c:dLbls>
          <c:showLegendKey val="0"/>
          <c:showVal val="0"/>
          <c:showCatName val="0"/>
          <c:showSerName val="0"/>
          <c:showPercent val="0"/>
          <c:showBubbleSize val="0"/>
        </c:dLbls>
        <c:marker val="1"/>
        <c:smooth val="0"/>
        <c:axId val="1140121487"/>
        <c:axId val="1131303135"/>
        <c:extLst>
          <c:ext xmlns:c15="http://schemas.microsoft.com/office/drawing/2012/chart" uri="{02D57815-91ED-43cb-92C2-25804820EDAC}">
            <c15:filteredLineSeries>
              <c15:ser>
                <c:idx val="0"/>
                <c:order val="0"/>
                <c:tx>
                  <c:strRef>
                    <c:extLst>
                      <c:ext uri="{02D57815-91ED-43cb-92C2-25804820EDAC}">
                        <c15:formulaRef>
                          <c15:sqref>Sheet1!$A$1</c15:sqref>
                        </c15:formulaRef>
                      </c:ext>
                    </c:extLst>
                    <c:strCache>
                      <c:ptCount val="1"/>
                      <c:pt idx="0">
                        <c:v>Estudiantes/Grupo</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val>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val>
                <c:smooth val="0"/>
                <c:extLst>
                  <c:ext xmlns:c16="http://schemas.microsoft.com/office/drawing/2014/chart" uri="{C3380CC4-5D6E-409C-BE32-E72D297353CC}">
                    <c16:uniqueId val="{00000005-6F99-4967-96C4-627E2CB31B8E}"/>
                  </c:ext>
                </c:extLst>
              </c15:ser>
            </c15:filteredLineSeries>
            <c15:filteredLineSeries>
              <c15:ser>
                <c:idx val="1"/>
                <c:order val="1"/>
                <c:tx>
                  <c:strRef>
                    <c:extLst xmlns:c15="http://schemas.microsoft.com/office/drawing/2012/chart">
                      <c:ext xmlns:c15="http://schemas.microsoft.com/office/drawing/2012/chart" uri="{02D57815-91ED-43cb-92C2-25804820EDAC}">
                        <c15:formulaRef>
                          <c15:sqref>Sheet1!$B$1</c15:sqref>
                        </c15:formulaRef>
                      </c:ext>
                    </c:extLst>
                    <c:strCache>
                      <c:ptCount val="1"/>
                      <c:pt idx="0">
                        <c:v>Estudiantes Emparejados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val>
                  <c:numRef>
                    <c:extLst xmlns:c15="http://schemas.microsoft.com/office/drawing/2012/chart">
                      <c:ext xmlns:c15="http://schemas.microsoft.com/office/drawing/2012/chart" uri="{02D57815-91ED-43cb-92C2-25804820EDAC}">
                        <c15:formulaRef>
                          <c15:sqref>Sheet1!$B$2:$B$11</c15:sqref>
                        </c15:formulaRef>
                      </c:ext>
                    </c:extLst>
                    <c:numCache>
                      <c:formatCode>General</c:formatCode>
                      <c:ptCount val="10"/>
                      <c:pt idx="0">
                        <c:v>60</c:v>
                      </c:pt>
                      <c:pt idx="1">
                        <c:v>120</c:v>
                      </c:pt>
                      <c:pt idx="2">
                        <c:v>169</c:v>
                      </c:pt>
                      <c:pt idx="3">
                        <c:v>185</c:v>
                      </c:pt>
                      <c:pt idx="4">
                        <c:v>193</c:v>
                      </c:pt>
                      <c:pt idx="5">
                        <c:v>201</c:v>
                      </c:pt>
                      <c:pt idx="6">
                        <c:v>209</c:v>
                      </c:pt>
                      <c:pt idx="7">
                        <c:v>210</c:v>
                      </c:pt>
                      <c:pt idx="8">
                        <c:v>210</c:v>
                      </c:pt>
                      <c:pt idx="9">
                        <c:v>210</c:v>
                      </c:pt>
                    </c:numCache>
                  </c:numRef>
                </c:val>
                <c:smooth val="0"/>
                <c:extLst xmlns:c15="http://schemas.microsoft.com/office/drawing/2012/chart">
                  <c:ext xmlns:c16="http://schemas.microsoft.com/office/drawing/2014/chart" uri="{C3380CC4-5D6E-409C-BE32-E72D297353CC}">
                    <c16:uniqueId val="{00000006-6F99-4967-96C4-627E2CB31B8E}"/>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Sheet1!$C$1</c15:sqref>
                        </c15:formulaRef>
                      </c:ext>
                    </c:extLst>
                    <c:strCache>
                      <c:ptCount val="1"/>
                      <c:pt idx="0">
                        <c:v>Estudiantes no Emparejados</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val>
                  <c:numRef>
                    <c:extLst xmlns:c15="http://schemas.microsoft.com/office/drawing/2012/chart">
                      <c:ext xmlns:c15="http://schemas.microsoft.com/office/drawing/2012/chart" uri="{02D57815-91ED-43cb-92C2-25804820EDAC}">
                        <c15:formulaRef>
                          <c15:sqref>Sheet1!$C$2:$C$11</c15:sqref>
                        </c15:formulaRef>
                      </c:ext>
                    </c:extLst>
                    <c:numCache>
                      <c:formatCode>General</c:formatCode>
                      <c:ptCount val="10"/>
                      <c:pt idx="0">
                        <c:v>150</c:v>
                      </c:pt>
                      <c:pt idx="1">
                        <c:v>90</c:v>
                      </c:pt>
                      <c:pt idx="2">
                        <c:v>41</c:v>
                      </c:pt>
                      <c:pt idx="3">
                        <c:v>25</c:v>
                      </c:pt>
                      <c:pt idx="4">
                        <c:v>17</c:v>
                      </c:pt>
                      <c:pt idx="5">
                        <c:v>9</c:v>
                      </c:pt>
                      <c:pt idx="6">
                        <c:v>1</c:v>
                      </c:pt>
                      <c:pt idx="7">
                        <c:v>0</c:v>
                      </c:pt>
                      <c:pt idx="8">
                        <c:v>0</c:v>
                      </c:pt>
                      <c:pt idx="9">
                        <c:v>0</c:v>
                      </c:pt>
                    </c:numCache>
                  </c:numRef>
                </c:val>
                <c:smooth val="0"/>
                <c:extLst xmlns:c15="http://schemas.microsoft.com/office/drawing/2012/chart">
                  <c:ext xmlns:c16="http://schemas.microsoft.com/office/drawing/2014/chart" uri="{C3380CC4-5D6E-409C-BE32-E72D297353CC}">
                    <c16:uniqueId val="{00000007-6F99-4967-96C4-627E2CB31B8E}"/>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Sheet1!$D$1</c15:sqref>
                        </c15:formulaRef>
                      </c:ext>
                    </c:extLst>
                    <c:strCache>
                      <c:ptCount val="1"/>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val>
                  <c:numRef>
                    <c:extLst xmlns:c15="http://schemas.microsoft.com/office/drawing/2012/chart">
                      <c:ext xmlns:c15="http://schemas.microsoft.com/office/drawing/2012/chart" uri="{02D57815-91ED-43cb-92C2-25804820EDAC}">
                        <c15:formulaRef>
                          <c15:sqref>Sheet1!$D$2:$D$11</c15:sqref>
                        </c15:formulaRef>
                      </c:ext>
                    </c:extLst>
                    <c:numCache>
                      <c:formatCode>General</c:formatCode>
                      <c:ptCount val="10"/>
                    </c:numCache>
                  </c:numRef>
                </c:val>
                <c:smooth val="0"/>
                <c:extLst xmlns:c15="http://schemas.microsoft.com/office/drawing/2012/chart">
                  <c:ext xmlns:c16="http://schemas.microsoft.com/office/drawing/2014/chart" uri="{C3380CC4-5D6E-409C-BE32-E72D297353CC}">
                    <c16:uniqueId val="{00000008-6F99-4967-96C4-627E2CB31B8E}"/>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Sheet1!$E$1</c15:sqref>
                        </c15:formulaRef>
                      </c:ext>
                    </c:extLst>
                    <c:strCache>
                      <c:ptCount val="1"/>
                    </c:strCache>
                  </c:strRef>
                </c:tx>
                <c:spPr>
                  <a:ln w="28575" cap="rnd">
                    <a:solidFill>
                      <a:schemeClr val="accent5"/>
                    </a:solidFill>
                    <a:round/>
                  </a:ln>
                  <a:effectLst/>
                </c:spPr>
                <c:marker>
                  <c:symbol val="circle"/>
                  <c:size val="5"/>
                  <c:spPr>
                    <a:solidFill>
                      <a:schemeClr val="accent5"/>
                    </a:solidFill>
                    <a:ln w="9525">
                      <a:solidFill>
                        <a:schemeClr val="accent5"/>
                      </a:solidFill>
                    </a:ln>
                    <a:effectLst/>
                  </c:spPr>
                </c:marker>
                <c:val>
                  <c:numRef>
                    <c:extLst xmlns:c15="http://schemas.microsoft.com/office/drawing/2012/chart">
                      <c:ext xmlns:c15="http://schemas.microsoft.com/office/drawing/2012/chart" uri="{02D57815-91ED-43cb-92C2-25804820EDAC}">
                        <c15:formulaRef>
                          <c15:sqref>Sheet1!$E$2:$E$11</c15:sqref>
                        </c15:formulaRef>
                      </c:ext>
                    </c:extLst>
                    <c:numCache>
                      <c:formatCode>General</c:formatCode>
                      <c:ptCount val="10"/>
                    </c:numCache>
                  </c:numRef>
                </c:val>
                <c:smooth val="0"/>
                <c:extLst xmlns:c15="http://schemas.microsoft.com/office/drawing/2012/chart">
                  <c:ext xmlns:c16="http://schemas.microsoft.com/office/drawing/2014/chart" uri="{C3380CC4-5D6E-409C-BE32-E72D297353CC}">
                    <c16:uniqueId val="{00000009-6F99-4967-96C4-627E2CB31B8E}"/>
                  </c:ext>
                </c:extLst>
              </c15:ser>
            </c15:filteredLineSeries>
            <c15:filteredLineSeries>
              <c15:ser>
                <c:idx val="5"/>
                <c:order val="5"/>
                <c:tx>
                  <c:strRef>
                    <c:extLst xmlns:c15="http://schemas.microsoft.com/office/drawing/2012/chart">
                      <c:ext xmlns:c15="http://schemas.microsoft.com/office/drawing/2012/chart" uri="{02D57815-91ED-43cb-92C2-25804820EDAC}">
                        <c15:formulaRef>
                          <c15:sqref>Sheet1!$F$1</c15:sqref>
                        </c15:formulaRef>
                      </c:ext>
                    </c:extLst>
                    <c:strCache>
                      <c:ptCount val="1"/>
                      <c:pt idx="0">
                        <c:v>Estudiantes/Grupo</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val>
                  <c:numRef>
                    <c:extLst xmlns:c15="http://schemas.microsoft.com/office/drawing/2012/chart">
                      <c:ext xmlns:c15="http://schemas.microsoft.com/office/drawing/2012/chart" uri="{02D57815-91ED-43cb-92C2-25804820EDAC}">
                        <c15:formulaRef>
                          <c15:sqref>Sheet1!$F$2:$F$11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val>
                <c:smooth val="0"/>
                <c:extLst xmlns:c15="http://schemas.microsoft.com/office/drawing/2012/chart">
                  <c:ext xmlns:c16="http://schemas.microsoft.com/office/drawing/2014/chart" uri="{C3380CC4-5D6E-409C-BE32-E72D297353CC}">
                    <c16:uniqueId val="{0000000A-6F99-4967-96C4-627E2CB31B8E}"/>
                  </c:ext>
                </c:extLst>
              </c15:ser>
            </c15:filteredLineSeries>
          </c:ext>
        </c:extLst>
      </c:lineChart>
      <c:catAx>
        <c:axId val="1140121487"/>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31303135"/>
        <c:crosses val="autoZero"/>
        <c:auto val="1"/>
        <c:lblAlgn val="ctr"/>
        <c:lblOffset val="100"/>
        <c:noMultiLvlLbl val="0"/>
      </c:catAx>
      <c:valAx>
        <c:axId val="1131303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121487"/>
        <c:crosses val="autoZero"/>
        <c:crossBetween val="between"/>
      </c:valAx>
      <c:spPr>
        <a:noFill/>
        <a:ln>
          <a:noFill/>
        </a:ln>
        <a:effectLst/>
      </c:spPr>
    </c:plotArea>
    <c:legend>
      <c:legendPos val="b"/>
      <c:legendEntry>
        <c:idx val="0"/>
        <c:delete val="1"/>
      </c:legendEntry>
      <c:legendEntry>
        <c:idx val="3"/>
        <c:delete val="1"/>
      </c:legendEntry>
      <c:legendEntry>
        <c:idx val="4"/>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diagrams/_rels/data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image" Target="../media/image16.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7A99C9-6BFB-43EB-9C27-4D4D56C29E2C}" type="doc">
      <dgm:prSet loTypeId="urn:microsoft.com/office/officeart/2009/3/layout/IncreasingArrowsProcess" loCatId="process" qsTypeId="urn:microsoft.com/office/officeart/2005/8/quickstyle/simple1" qsCatId="simple" csTypeId="urn:microsoft.com/office/officeart/2005/8/colors/accent0_1" csCatId="mainScheme" phldr="1"/>
      <dgm:spPr/>
      <dgm:t>
        <a:bodyPr/>
        <a:lstStyle/>
        <a:p>
          <a:endParaRPr lang="en-US"/>
        </a:p>
      </dgm:t>
    </dgm:pt>
    <dgm:pt modelId="{FDB7762B-F916-453B-B2C6-6B73967FA5D8}">
      <dgm:prSet phldrT="[Text]"/>
      <dgm:spPr/>
      <dgm:t>
        <a:bodyPr/>
        <a:lstStyle/>
        <a:p>
          <a:r>
            <a:rPr lang="es-PA" b="1" dirty="0">
              <a:latin typeface="Montserrat" pitchFamily="2" charset="0"/>
            </a:rPr>
            <a:t>Sesión #0</a:t>
          </a:r>
          <a:endParaRPr lang="en-US" b="1" dirty="0">
            <a:latin typeface="Montserrat" pitchFamily="2" charset="0"/>
          </a:endParaRPr>
        </a:p>
      </dgm:t>
    </dgm:pt>
    <dgm:pt modelId="{61CD4A17-073E-475D-BDF0-467EBD5D7959}" type="parTrans" cxnId="{3B9145B4-2DAD-430A-8B03-324C1658E033}">
      <dgm:prSet/>
      <dgm:spPr/>
      <dgm:t>
        <a:bodyPr/>
        <a:lstStyle/>
        <a:p>
          <a:endParaRPr lang="en-US"/>
        </a:p>
      </dgm:t>
    </dgm:pt>
    <dgm:pt modelId="{BA2EF3D7-1FDA-45B9-B1E7-FBB12B7AC746}" type="sibTrans" cxnId="{3B9145B4-2DAD-430A-8B03-324C1658E033}">
      <dgm:prSet/>
      <dgm:spPr/>
      <dgm:t>
        <a:bodyPr/>
        <a:lstStyle/>
        <a:p>
          <a:endParaRPr lang="en-US"/>
        </a:p>
      </dgm:t>
    </dgm:pt>
    <dgm:pt modelId="{17366B10-9851-4CB2-83C1-025488326664}">
      <dgm:prSet phldrT="[Text]"/>
      <dgm:spPr/>
      <dgm:t>
        <a:bodyPr/>
        <a:lstStyle/>
        <a:p>
          <a:r>
            <a:rPr lang="es-PA" dirty="0">
              <a:latin typeface="Montserrat" pitchFamily="2" charset="0"/>
            </a:rPr>
            <a:t>Capacitación a Tutores (</a:t>
          </a:r>
          <a:r>
            <a:rPr lang="es-PA" i="1" dirty="0">
              <a:latin typeface="Montserrat" pitchFamily="2" charset="0"/>
            </a:rPr>
            <a:t>Academia de Tutores #PilandoAndo</a:t>
          </a:r>
          <a:r>
            <a:rPr lang="es-PA" dirty="0">
              <a:latin typeface="Montserrat" pitchFamily="2" charset="0"/>
            </a:rPr>
            <a:t>)</a:t>
          </a:r>
          <a:endParaRPr lang="en-US" dirty="0">
            <a:latin typeface="Montserrat" pitchFamily="2" charset="0"/>
          </a:endParaRPr>
        </a:p>
      </dgm:t>
    </dgm:pt>
    <dgm:pt modelId="{45BA38CB-966D-4FC4-B2ED-B1DC8184C80E}" type="parTrans" cxnId="{6CE77F80-833A-4031-942A-A6A86A7CE6E7}">
      <dgm:prSet/>
      <dgm:spPr/>
      <dgm:t>
        <a:bodyPr/>
        <a:lstStyle/>
        <a:p>
          <a:endParaRPr lang="en-US"/>
        </a:p>
      </dgm:t>
    </dgm:pt>
    <dgm:pt modelId="{95BE0E3F-4A2F-47E0-92ED-09DB7E185924}" type="sibTrans" cxnId="{6CE77F80-833A-4031-942A-A6A86A7CE6E7}">
      <dgm:prSet/>
      <dgm:spPr/>
      <dgm:t>
        <a:bodyPr/>
        <a:lstStyle/>
        <a:p>
          <a:endParaRPr lang="en-US"/>
        </a:p>
      </dgm:t>
    </dgm:pt>
    <dgm:pt modelId="{BC823A2A-CCD8-4B04-950B-E404C63D0A1C}">
      <dgm:prSet phldrT="[Text]"/>
      <dgm:spPr/>
      <dgm:t>
        <a:bodyPr/>
        <a:lstStyle/>
        <a:p>
          <a:r>
            <a:rPr lang="es-PA" b="1" dirty="0">
              <a:latin typeface="Montserrat" pitchFamily="2" charset="0"/>
            </a:rPr>
            <a:t>Sesión #1</a:t>
          </a:r>
          <a:endParaRPr lang="en-US" b="1" dirty="0">
            <a:latin typeface="Montserrat" pitchFamily="2" charset="0"/>
          </a:endParaRPr>
        </a:p>
      </dgm:t>
    </dgm:pt>
    <dgm:pt modelId="{0172FA02-2006-48FA-B3F2-EDEDBF46AF48}" type="parTrans" cxnId="{124C87CA-0A75-4B1E-98C2-54619564EE1F}">
      <dgm:prSet/>
      <dgm:spPr/>
      <dgm:t>
        <a:bodyPr/>
        <a:lstStyle/>
        <a:p>
          <a:endParaRPr lang="en-US"/>
        </a:p>
      </dgm:t>
    </dgm:pt>
    <dgm:pt modelId="{FE862AB4-F879-4ED6-953F-2BA812199674}" type="sibTrans" cxnId="{124C87CA-0A75-4B1E-98C2-54619564EE1F}">
      <dgm:prSet/>
      <dgm:spPr/>
      <dgm:t>
        <a:bodyPr/>
        <a:lstStyle/>
        <a:p>
          <a:endParaRPr lang="en-US"/>
        </a:p>
      </dgm:t>
    </dgm:pt>
    <dgm:pt modelId="{210D0D8F-935B-4BD5-AB73-C4F1AE6458FA}">
      <dgm:prSet phldrT="[Text]"/>
      <dgm:spPr/>
      <dgm:t>
        <a:bodyPr/>
        <a:lstStyle/>
        <a:p>
          <a:pPr algn="l">
            <a:buFont typeface="Arial" panose="020B0604020202020204" pitchFamily="34" charset="0"/>
            <a:buNone/>
          </a:pPr>
          <a:r>
            <a:rPr lang="es-PA" b="1" dirty="0">
              <a:latin typeface="Montserrat" pitchFamily="2" charset="0"/>
            </a:rPr>
            <a:t>*2 Aplicación del Test de Estilos de Aprendizaje a los estudiantes</a:t>
          </a:r>
        </a:p>
        <a:p>
          <a:pPr algn="l">
            <a:buFont typeface="Arial" panose="020B0604020202020204" pitchFamily="34" charset="0"/>
            <a:buNone/>
          </a:pPr>
          <a:r>
            <a:rPr lang="en-US" dirty="0">
              <a:latin typeface="Montserrat" pitchFamily="2" charset="0"/>
            </a:rPr>
            <a:t>Primera </a:t>
          </a:r>
          <a:r>
            <a:rPr lang="en-US" dirty="0" err="1">
              <a:latin typeface="Montserrat" pitchFamily="2" charset="0"/>
            </a:rPr>
            <a:t>Sesión</a:t>
          </a:r>
          <a:r>
            <a:rPr lang="en-US" dirty="0">
              <a:latin typeface="Montserrat" pitchFamily="2" charset="0"/>
            </a:rPr>
            <a:t> de </a:t>
          </a:r>
          <a:r>
            <a:rPr lang="en-US" dirty="0" err="1">
              <a:latin typeface="Montserrat" pitchFamily="2" charset="0"/>
            </a:rPr>
            <a:t>Trabajo</a:t>
          </a:r>
          <a:endParaRPr lang="en-US" dirty="0">
            <a:latin typeface="Montserrat" pitchFamily="2" charset="0"/>
          </a:endParaRPr>
        </a:p>
      </dgm:t>
    </dgm:pt>
    <dgm:pt modelId="{114C420B-BFDE-47B8-A388-30D8C2103699}" type="parTrans" cxnId="{AF89FF1F-6192-40C2-B5DD-AA279A62727C}">
      <dgm:prSet/>
      <dgm:spPr/>
      <dgm:t>
        <a:bodyPr/>
        <a:lstStyle/>
        <a:p>
          <a:endParaRPr lang="en-US"/>
        </a:p>
      </dgm:t>
    </dgm:pt>
    <dgm:pt modelId="{CF55BECC-F5D3-4E92-8532-188576C3CA81}" type="sibTrans" cxnId="{AF89FF1F-6192-40C2-B5DD-AA279A62727C}">
      <dgm:prSet/>
      <dgm:spPr/>
      <dgm:t>
        <a:bodyPr/>
        <a:lstStyle/>
        <a:p>
          <a:endParaRPr lang="en-US"/>
        </a:p>
      </dgm:t>
    </dgm:pt>
    <dgm:pt modelId="{0C4848CB-8D12-4E51-8F4F-EEA545A0971A}">
      <dgm:prSet phldrT="[Text]"/>
      <dgm:spPr/>
      <dgm:t>
        <a:bodyPr/>
        <a:lstStyle/>
        <a:p>
          <a:r>
            <a:rPr lang="es-PA" b="1" dirty="0">
              <a:latin typeface="Montserrat" pitchFamily="2" charset="0"/>
            </a:rPr>
            <a:t>Sesión #2</a:t>
          </a:r>
          <a:endParaRPr lang="en-US" b="1" dirty="0">
            <a:latin typeface="Montserrat" pitchFamily="2" charset="0"/>
          </a:endParaRPr>
        </a:p>
      </dgm:t>
    </dgm:pt>
    <dgm:pt modelId="{6B0812DE-1765-416D-A4A9-E6F11D30E2F6}" type="parTrans" cxnId="{CDD7895C-09DF-400A-9BD4-A60E876D4F9A}">
      <dgm:prSet/>
      <dgm:spPr/>
      <dgm:t>
        <a:bodyPr/>
        <a:lstStyle/>
        <a:p>
          <a:endParaRPr lang="en-US"/>
        </a:p>
      </dgm:t>
    </dgm:pt>
    <dgm:pt modelId="{0325AF93-5C58-4397-89C9-C06FA7731E50}" type="sibTrans" cxnId="{CDD7895C-09DF-400A-9BD4-A60E876D4F9A}">
      <dgm:prSet/>
      <dgm:spPr/>
      <dgm:t>
        <a:bodyPr/>
        <a:lstStyle/>
        <a:p>
          <a:endParaRPr lang="en-US"/>
        </a:p>
      </dgm:t>
    </dgm:pt>
    <dgm:pt modelId="{F3DC8D63-F776-4AFC-AB8A-D65062284F5C}">
      <dgm:prSet phldrT="[Text]"/>
      <dgm:spPr/>
      <dgm:t>
        <a:bodyPr/>
        <a:lstStyle/>
        <a:p>
          <a:pPr algn="ctr"/>
          <a:r>
            <a:rPr lang="es-PA" dirty="0">
              <a:latin typeface="Montserrat" pitchFamily="2" charset="0"/>
            </a:rPr>
            <a:t>Segunda Sesión de Trabajo</a:t>
          </a:r>
          <a:endParaRPr lang="en-US" dirty="0">
            <a:latin typeface="Montserrat" pitchFamily="2" charset="0"/>
          </a:endParaRPr>
        </a:p>
      </dgm:t>
    </dgm:pt>
    <dgm:pt modelId="{2C39DA72-522F-4CA2-A3BB-6B744A01A400}" type="parTrans" cxnId="{13C1B6D0-ECBF-443B-A690-E2F96CCDBD95}">
      <dgm:prSet/>
      <dgm:spPr/>
      <dgm:t>
        <a:bodyPr/>
        <a:lstStyle/>
        <a:p>
          <a:endParaRPr lang="en-US"/>
        </a:p>
      </dgm:t>
    </dgm:pt>
    <dgm:pt modelId="{CD24B7DD-B25F-44CC-980D-13A5F33BCBDF}" type="sibTrans" cxnId="{13C1B6D0-ECBF-443B-A690-E2F96CCDBD95}">
      <dgm:prSet/>
      <dgm:spPr/>
      <dgm:t>
        <a:bodyPr/>
        <a:lstStyle/>
        <a:p>
          <a:endParaRPr lang="en-US"/>
        </a:p>
      </dgm:t>
    </dgm:pt>
    <dgm:pt modelId="{83F5AE4A-630E-4E85-AEC7-BE19B7D5432F}">
      <dgm:prSet phldrT="[Text]"/>
      <dgm:spPr/>
      <dgm:t>
        <a:bodyPr/>
        <a:lstStyle/>
        <a:p>
          <a:r>
            <a:rPr lang="es-PA" b="1" dirty="0">
              <a:latin typeface="Montserrat" pitchFamily="2" charset="0"/>
            </a:rPr>
            <a:t>*1 Aplicación del Test de Estilos de Enseñanza a los Tutores</a:t>
          </a:r>
          <a:endParaRPr lang="en-US" b="1" dirty="0">
            <a:latin typeface="Montserrat" pitchFamily="2" charset="0"/>
          </a:endParaRPr>
        </a:p>
      </dgm:t>
    </dgm:pt>
    <dgm:pt modelId="{63D9AED3-3A8A-4BB6-A609-D1699AA03644}" type="parTrans" cxnId="{11228A8A-909A-4D76-980A-5A8AA6422041}">
      <dgm:prSet/>
      <dgm:spPr/>
      <dgm:t>
        <a:bodyPr/>
        <a:lstStyle/>
        <a:p>
          <a:endParaRPr lang="en-US"/>
        </a:p>
      </dgm:t>
    </dgm:pt>
    <dgm:pt modelId="{43FA3FE7-6983-4D8F-92EF-7514E300879A}" type="sibTrans" cxnId="{11228A8A-909A-4D76-980A-5A8AA6422041}">
      <dgm:prSet/>
      <dgm:spPr/>
      <dgm:t>
        <a:bodyPr/>
        <a:lstStyle/>
        <a:p>
          <a:endParaRPr lang="en-US"/>
        </a:p>
      </dgm:t>
    </dgm:pt>
    <dgm:pt modelId="{2F12D691-0793-4043-A3F2-61535D4F7829}">
      <dgm:prSet phldrT="[Text]"/>
      <dgm:spPr/>
      <dgm:t>
        <a:bodyPr/>
        <a:lstStyle/>
        <a:p>
          <a:r>
            <a:rPr lang="es-PA" b="1" dirty="0">
              <a:latin typeface="Montserrat" pitchFamily="2" charset="0"/>
            </a:rPr>
            <a:t>Sesión #3</a:t>
          </a:r>
          <a:endParaRPr lang="en-US" b="1" dirty="0">
            <a:latin typeface="Montserrat" pitchFamily="2" charset="0"/>
          </a:endParaRPr>
        </a:p>
      </dgm:t>
    </dgm:pt>
    <dgm:pt modelId="{E7220D61-536D-49E1-907B-7CFF8782BCB1}" type="parTrans" cxnId="{C03515D0-CFA0-481F-8340-36FD3CC76ABF}">
      <dgm:prSet/>
      <dgm:spPr/>
      <dgm:t>
        <a:bodyPr/>
        <a:lstStyle/>
        <a:p>
          <a:endParaRPr lang="en-US"/>
        </a:p>
      </dgm:t>
    </dgm:pt>
    <dgm:pt modelId="{BD1B2699-2F52-4C51-B39A-85C1EE642FCB}" type="sibTrans" cxnId="{C03515D0-CFA0-481F-8340-36FD3CC76ABF}">
      <dgm:prSet/>
      <dgm:spPr/>
      <dgm:t>
        <a:bodyPr/>
        <a:lstStyle/>
        <a:p>
          <a:endParaRPr lang="en-US"/>
        </a:p>
      </dgm:t>
    </dgm:pt>
    <dgm:pt modelId="{B10B6262-B5E9-4717-B9C7-033E68EBD13E}">
      <dgm:prSet phldrT="[Text]"/>
      <dgm:spPr/>
      <dgm:t>
        <a:bodyPr/>
        <a:lstStyle/>
        <a:p>
          <a:pPr algn="ctr"/>
          <a:r>
            <a:rPr lang="es-PA" dirty="0">
              <a:latin typeface="Montserrat" pitchFamily="2" charset="0"/>
            </a:rPr>
            <a:t>Tercera Sesión de Trabajo</a:t>
          </a:r>
          <a:endParaRPr lang="en-US" dirty="0">
            <a:latin typeface="Montserrat" pitchFamily="2" charset="0"/>
          </a:endParaRPr>
        </a:p>
      </dgm:t>
    </dgm:pt>
    <dgm:pt modelId="{091015BE-BDFA-4877-93CB-CE0D3F211A00}" type="parTrans" cxnId="{6EFAFF5E-A69B-44E5-B597-CB1F909AB2DA}">
      <dgm:prSet/>
      <dgm:spPr/>
      <dgm:t>
        <a:bodyPr/>
        <a:lstStyle/>
        <a:p>
          <a:endParaRPr lang="en-US"/>
        </a:p>
      </dgm:t>
    </dgm:pt>
    <dgm:pt modelId="{0C4ED268-88B0-437F-B7F9-24D599DE030B}" type="sibTrans" cxnId="{6EFAFF5E-A69B-44E5-B597-CB1F909AB2DA}">
      <dgm:prSet/>
      <dgm:spPr/>
      <dgm:t>
        <a:bodyPr/>
        <a:lstStyle/>
        <a:p>
          <a:endParaRPr lang="en-US"/>
        </a:p>
      </dgm:t>
    </dgm:pt>
    <dgm:pt modelId="{D2DD6F10-6D26-4512-AB55-10AD4B52CA2D}">
      <dgm:prSet phldrT="[Text]"/>
      <dgm:spPr/>
      <dgm:t>
        <a:bodyPr/>
        <a:lstStyle/>
        <a:p>
          <a:r>
            <a:rPr lang="es-PA" b="1" dirty="0">
              <a:latin typeface="Montserrat" pitchFamily="2" charset="0"/>
            </a:rPr>
            <a:t>Sesión #4</a:t>
          </a:r>
          <a:endParaRPr lang="en-US" b="1" dirty="0">
            <a:latin typeface="Montserrat" pitchFamily="2" charset="0"/>
          </a:endParaRPr>
        </a:p>
      </dgm:t>
    </dgm:pt>
    <dgm:pt modelId="{E0E2CE2C-04A4-4AB0-98D8-7F78B39C6C5D}" type="parTrans" cxnId="{146FA183-CCED-4E03-960F-8EF9C1582C9D}">
      <dgm:prSet/>
      <dgm:spPr/>
      <dgm:t>
        <a:bodyPr/>
        <a:lstStyle/>
        <a:p>
          <a:endParaRPr lang="en-US"/>
        </a:p>
      </dgm:t>
    </dgm:pt>
    <dgm:pt modelId="{2D6B7218-A5E3-46F7-ACD4-7D202A24C052}" type="sibTrans" cxnId="{146FA183-CCED-4E03-960F-8EF9C1582C9D}">
      <dgm:prSet/>
      <dgm:spPr/>
      <dgm:t>
        <a:bodyPr/>
        <a:lstStyle/>
        <a:p>
          <a:endParaRPr lang="en-US"/>
        </a:p>
      </dgm:t>
    </dgm:pt>
    <dgm:pt modelId="{44489169-B66C-4EF4-B8C3-D90D93B8BB71}">
      <dgm:prSet phldrT="[Text]"/>
      <dgm:spPr/>
      <dgm:t>
        <a:bodyPr/>
        <a:lstStyle/>
        <a:p>
          <a:pPr algn="just"/>
          <a:r>
            <a:rPr lang="es-PA" dirty="0">
              <a:latin typeface="Montserrat" pitchFamily="2" charset="0"/>
            </a:rPr>
            <a:t>Simulacro de 60 minutos del Examen PAA del </a:t>
          </a:r>
          <a:r>
            <a:rPr lang="es-PA" dirty="0" err="1">
              <a:latin typeface="Montserrat" pitchFamily="2" charset="0"/>
            </a:rPr>
            <a:t>College</a:t>
          </a:r>
          <a:r>
            <a:rPr lang="es-PA" dirty="0">
              <a:latin typeface="Montserrat" pitchFamily="2" charset="0"/>
            </a:rPr>
            <a:t> </a:t>
          </a:r>
          <a:r>
            <a:rPr lang="es-PA" dirty="0" err="1">
              <a:latin typeface="Montserrat" pitchFamily="2" charset="0"/>
            </a:rPr>
            <a:t>Board</a:t>
          </a:r>
          <a:r>
            <a:rPr lang="es-PA" dirty="0">
              <a:latin typeface="Montserrat" pitchFamily="2" charset="0"/>
            </a:rPr>
            <a:t>.</a:t>
          </a:r>
          <a:endParaRPr lang="en-US" dirty="0">
            <a:latin typeface="Montserrat" pitchFamily="2" charset="0"/>
          </a:endParaRPr>
        </a:p>
      </dgm:t>
    </dgm:pt>
    <dgm:pt modelId="{2EF865C3-43D8-4EBB-9D55-FC8081931C6C}" type="parTrans" cxnId="{AEB8A0BC-7227-4F8C-B980-A13EE4B323A1}">
      <dgm:prSet/>
      <dgm:spPr/>
      <dgm:t>
        <a:bodyPr/>
        <a:lstStyle/>
        <a:p>
          <a:endParaRPr lang="en-US"/>
        </a:p>
      </dgm:t>
    </dgm:pt>
    <dgm:pt modelId="{2F0988A8-0BF3-49D3-A02C-11B0C77266A9}" type="sibTrans" cxnId="{AEB8A0BC-7227-4F8C-B980-A13EE4B323A1}">
      <dgm:prSet/>
      <dgm:spPr/>
      <dgm:t>
        <a:bodyPr/>
        <a:lstStyle/>
        <a:p>
          <a:endParaRPr lang="en-US"/>
        </a:p>
      </dgm:t>
    </dgm:pt>
    <dgm:pt modelId="{36864FB9-5AC9-490C-97A5-A1BBA3BB8683}">
      <dgm:prSet phldrT="[Text]"/>
      <dgm:spPr/>
      <dgm:t>
        <a:bodyPr/>
        <a:lstStyle/>
        <a:p>
          <a:pPr algn="just"/>
          <a:r>
            <a:rPr lang="es-PA" dirty="0">
              <a:latin typeface="Montserrat" pitchFamily="2" charset="0"/>
            </a:rPr>
            <a:t>Repaso Final y consejos con los Tutores.</a:t>
          </a:r>
          <a:endParaRPr lang="en-US" dirty="0">
            <a:latin typeface="Montserrat" pitchFamily="2" charset="0"/>
          </a:endParaRPr>
        </a:p>
      </dgm:t>
    </dgm:pt>
    <dgm:pt modelId="{A5326DE6-3DD7-45DF-AF04-633042B3A513}" type="parTrans" cxnId="{3F51A9E2-814A-48FE-AEF2-3D7701A85786}">
      <dgm:prSet/>
      <dgm:spPr/>
      <dgm:t>
        <a:bodyPr/>
        <a:lstStyle/>
        <a:p>
          <a:endParaRPr lang="en-US"/>
        </a:p>
      </dgm:t>
    </dgm:pt>
    <dgm:pt modelId="{CA56133E-BCEF-4C06-AF84-B7AA9D68011C}" type="sibTrans" cxnId="{3F51A9E2-814A-48FE-AEF2-3D7701A85786}">
      <dgm:prSet/>
      <dgm:spPr/>
      <dgm:t>
        <a:bodyPr/>
        <a:lstStyle/>
        <a:p>
          <a:endParaRPr lang="en-US"/>
        </a:p>
      </dgm:t>
    </dgm:pt>
    <dgm:pt modelId="{E819696B-299D-4930-96D2-6562335B3367}" type="pres">
      <dgm:prSet presAssocID="{BF7A99C9-6BFB-43EB-9C27-4D4D56C29E2C}" presName="Name0" presStyleCnt="0">
        <dgm:presLayoutVars>
          <dgm:chMax val="5"/>
          <dgm:chPref val="5"/>
          <dgm:dir/>
          <dgm:animLvl val="lvl"/>
        </dgm:presLayoutVars>
      </dgm:prSet>
      <dgm:spPr/>
    </dgm:pt>
    <dgm:pt modelId="{9DB93CC6-C21A-4E89-903D-03B2B9771F60}" type="pres">
      <dgm:prSet presAssocID="{FDB7762B-F916-453B-B2C6-6B73967FA5D8}" presName="parentText1" presStyleLbl="node1" presStyleIdx="0" presStyleCnt="5" custLinFactNeighborX="-258" custLinFactNeighborY="-5136">
        <dgm:presLayoutVars>
          <dgm:chMax/>
          <dgm:chPref val="3"/>
          <dgm:bulletEnabled val="1"/>
        </dgm:presLayoutVars>
      </dgm:prSet>
      <dgm:spPr/>
    </dgm:pt>
    <dgm:pt modelId="{F3064C1F-B788-4613-A96D-97AFBD12FB08}" type="pres">
      <dgm:prSet presAssocID="{FDB7762B-F916-453B-B2C6-6B73967FA5D8}" presName="childText1" presStyleLbl="solidAlignAcc1" presStyleIdx="0" presStyleCnt="5">
        <dgm:presLayoutVars>
          <dgm:chMax val="0"/>
          <dgm:chPref val="0"/>
          <dgm:bulletEnabled val="1"/>
        </dgm:presLayoutVars>
      </dgm:prSet>
      <dgm:spPr/>
    </dgm:pt>
    <dgm:pt modelId="{7209014B-E80A-4737-ABBC-03C03FFD943A}" type="pres">
      <dgm:prSet presAssocID="{BC823A2A-CCD8-4B04-950B-E404C63D0A1C}" presName="parentText2" presStyleLbl="node1" presStyleIdx="1" presStyleCnt="5" custLinFactNeighborY="-1772">
        <dgm:presLayoutVars>
          <dgm:chMax/>
          <dgm:chPref val="3"/>
          <dgm:bulletEnabled val="1"/>
        </dgm:presLayoutVars>
      </dgm:prSet>
      <dgm:spPr/>
    </dgm:pt>
    <dgm:pt modelId="{0BCD4A9F-AB20-40D5-B5C6-4C8156E92423}" type="pres">
      <dgm:prSet presAssocID="{BC823A2A-CCD8-4B04-950B-E404C63D0A1C}" presName="childText2" presStyleLbl="solidAlignAcc1" presStyleIdx="1" presStyleCnt="5">
        <dgm:presLayoutVars>
          <dgm:chMax val="0"/>
          <dgm:chPref val="0"/>
          <dgm:bulletEnabled val="1"/>
        </dgm:presLayoutVars>
      </dgm:prSet>
      <dgm:spPr/>
    </dgm:pt>
    <dgm:pt modelId="{A285FB52-1243-4224-A435-D4BB8D5E8470}" type="pres">
      <dgm:prSet presAssocID="{0C4848CB-8D12-4E51-8F4F-EEA545A0971A}" presName="parentText3" presStyleLbl="node1" presStyleIdx="2" presStyleCnt="5">
        <dgm:presLayoutVars>
          <dgm:chMax/>
          <dgm:chPref val="3"/>
          <dgm:bulletEnabled val="1"/>
        </dgm:presLayoutVars>
      </dgm:prSet>
      <dgm:spPr/>
    </dgm:pt>
    <dgm:pt modelId="{EDB28038-41FC-40B2-B66D-197EA8ADE4A4}" type="pres">
      <dgm:prSet presAssocID="{0C4848CB-8D12-4E51-8F4F-EEA545A0971A}" presName="childText3" presStyleLbl="solidAlignAcc1" presStyleIdx="2" presStyleCnt="5">
        <dgm:presLayoutVars>
          <dgm:chMax val="0"/>
          <dgm:chPref val="0"/>
          <dgm:bulletEnabled val="1"/>
        </dgm:presLayoutVars>
      </dgm:prSet>
      <dgm:spPr/>
    </dgm:pt>
    <dgm:pt modelId="{BE260FF5-3595-4EEE-AA96-FBDA364A8691}" type="pres">
      <dgm:prSet presAssocID="{2F12D691-0793-4043-A3F2-61535D4F7829}" presName="parentText4" presStyleLbl="node1" presStyleIdx="3" presStyleCnt="5">
        <dgm:presLayoutVars>
          <dgm:chMax/>
          <dgm:chPref val="3"/>
          <dgm:bulletEnabled val="1"/>
        </dgm:presLayoutVars>
      </dgm:prSet>
      <dgm:spPr/>
    </dgm:pt>
    <dgm:pt modelId="{F7E7B173-81AB-44CB-93EA-B79DC12AA224}" type="pres">
      <dgm:prSet presAssocID="{2F12D691-0793-4043-A3F2-61535D4F7829}" presName="childText4" presStyleLbl="solidAlignAcc1" presStyleIdx="3" presStyleCnt="5">
        <dgm:presLayoutVars>
          <dgm:chMax val="0"/>
          <dgm:chPref val="0"/>
          <dgm:bulletEnabled val="1"/>
        </dgm:presLayoutVars>
      </dgm:prSet>
      <dgm:spPr/>
    </dgm:pt>
    <dgm:pt modelId="{7C9D2684-0AD8-4905-B35E-1779EAA4F7DE}" type="pres">
      <dgm:prSet presAssocID="{D2DD6F10-6D26-4512-AB55-10AD4B52CA2D}" presName="parentText5" presStyleLbl="node1" presStyleIdx="4" presStyleCnt="5">
        <dgm:presLayoutVars>
          <dgm:chMax/>
          <dgm:chPref val="3"/>
          <dgm:bulletEnabled val="1"/>
        </dgm:presLayoutVars>
      </dgm:prSet>
      <dgm:spPr/>
    </dgm:pt>
    <dgm:pt modelId="{BCD97A5A-EA73-4601-A694-1F5B29009E68}" type="pres">
      <dgm:prSet presAssocID="{D2DD6F10-6D26-4512-AB55-10AD4B52CA2D}" presName="childText5" presStyleLbl="solidAlignAcc1" presStyleIdx="4" presStyleCnt="5">
        <dgm:presLayoutVars>
          <dgm:chMax val="0"/>
          <dgm:chPref val="0"/>
          <dgm:bulletEnabled val="1"/>
        </dgm:presLayoutVars>
      </dgm:prSet>
      <dgm:spPr/>
    </dgm:pt>
  </dgm:ptLst>
  <dgm:cxnLst>
    <dgm:cxn modelId="{DB483104-0255-4B36-90F6-1EC18FB952DC}" type="presOf" srcId="{B10B6262-B5E9-4717-B9C7-033E68EBD13E}" destId="{F7E7B173-81AB-44CB-93EA-B79DC12AA224}" srcOrd="0" destOrd="0" presId="urn:microsoft.com/office/officeart/2009/3/layout/IncreasingArrowsProcess"/>
    <dgm:cxn modelId="{478D9604-BCC3-4C0A-A2DC-374D61FE068D}" type="presOf" srcId="{D2DD6F10-6D26-4512-AB55-10AD4B52CA2D}" destId="{7C9D2684-0AD8-4905-B35E-1779EAA4F7DE}" srcOrd="0" destOrd="0" presId="urn:microsoft.com/office/officeart/2009/3/layout/IncreasingArrowsProcess"/>
    <dgm:cxn modelId="{EFED8806-3CD9-47D2-8772-861CC1E8ADE6}" type="presOf" srcId="{17366B10-9851-4CB2-83C1-025488326664}" destId="{F3064C1F-B788-4613-A96D-97AFBD12FB08}" srcOrd="0" destOrd="0" presId="urn:microsoft.com/office/officeart/2009/3/layout/IncreasingArrowsProcess"/>
    <dgm:cxn modelId="{AF89FF1F-6192-40C2-B5DD-AA279A62727C}" srcId="{BC823A2A-CCD8-4B04-950B-E404C63D0A1C}" destId="{210D0D8F-935B-4BD5-AB73-C4F1AE6458FA}" srcOrd="0" destOrd="0" parTransId="{114C420B-BFDE-47B8-A388-30D8C2103699}" sibTransId="{CF55BECC-F5D3-4E92-8532-188576C3CA81}"/>
    <dgm:cxn modelId="{E669323A-AB55-4A55-80F8-EFAF41DFBE66}" type="presOf" srcId="{36864FB9-5AC9-490C-97A5-A1BBA3BB8683}" destId="{BCD97A5A-EA73-4601-A694-1F5B29009E68}" srcOrd="0" destOrd="1" presId="urn:microsoft.com/office/officeart/2009/3/layout/IncreasingArrowsProcess"/>
    <dgm:cxn modelId="{CDD7895C-09DF-400A-9BD4-A60E876D4F9A}" srcId="{BF7A99C9-6BFB-43EB-9C27-4D4D56C29E2C}" destId="{0C4848CB-8D12-4E51-8F4F-EEA545A0971A}" srcOrd="2" destOrd="0" parTransId="{6B0812DE-1765-416D-A4A9-E6F11D30E2F6}" sibTransId="{0325AF93-5C58-4397-89C9-C06FA7731E50}"/>
    <dgm:cxn modelId="{6EFAFF5E-A69B-44E5-B597-CB1F909AB2DA}" srcId="{2F12D691-0793-4043-A3F2-61535D4F7829}" destId="{B10B6262-B5E9-4717-B9C7-033E68EBD13E}" srcOrd="0" destOrd="0" parTransId="{091015BE-BDFA-4877-93CB-CE0D3F211A00}" sibTransId="{0C4ED268-88B0-437F-B7F9-24D599DE030B}"/>
    <dgm:cxn modelId="{41035B4E-B917-42B2-9ACB-02A894FAFA1A}" type="presOf" srcId="{2F12D691-0793-4043-A3F2-61535D4F7829}" destId="{BE260FF5-3595-4EEE-AA96-FBDA364A8691}" srcOrd="0" destOrd="0" presId="urn:microsoft.com/office/officeart/2009/3/layout/IncreasingArrowsProcess"/>
    <dgm:cxn modelId="{A4058A77-C3BA-4080-9E83-6857D7378BB4}" type="presOf" srcId="{FDB7762B-F916-453B-B2C6-6B73967FA5D8}" destId="{9DB93CC6-C21A-4E89-903D-03B2B9771F60}" srcOrd="0" destOrd="0" presId="urn:microsoft.com/office/officeart/2009/3/layout/IncreasingArrowsProcess"/>
    <dgm:cxn modelId="{295CD87A-AC72-4279-ABE4-1B0292167422}" type="presOf" srcId="{83F5AE4A-630E-4E85-AEC7-BE19B7D5432F}" destId="{F3064C1F-B788-4613-A96D-97AFBD12FB08}" srcOrd="0" destOrd="1" presId="urn:microsoft.com/office/officeart/2009/3/layout/IncreasingArrowsProcess"/>
    <dgm:cxn modelId="{6CE77F80-833A-4031-942A-A6A86A7CE6E7}" srcId="{FDB7762B-F916-453B-B2C6-6B73967FA5D8}" destId="{17366B10-9851-4CB2-83C1-025488326664}" srcOrd="0" destOrd="0" parTransId="{45BA38CB-966D-4FC4-B2ED-B1DC8184C80E}" sibTransId="{95BE0E3F-4A2F-47E0-92ED-09DB7E185924}"/>
    <dgm:cxn modelId="{146FA183-CCED-4E03-960F-8EF9C1582C9D}" srcId="{BF7A99C9-6BFB-43EB-9C27-4D4D56C29E2C}" destId="{D2DD6F10-6D26-4512-AB55-10AD4B52CA2D}" srcOrd="4" destOrd="0" parTransId="{E0E2CE2C-04A4-4AB0-98D8-7F78B39C6C5D}" sibTransId="{2D6B7218-A5E3-46F7-ACD4-7D202A24C052}"/>
    <dgm:cxn modelId="{C48EE785-76B3-43CD-B382-F3D8401E3E7B}" type="presOf" srcId="{210D0D8F-935B-4BD5-AB73-C4F1AE6458FA}" destId="{0BCD4A9F-AB20-40D5-B5C6-4C8156E92423}" srcOrd="0" destOrd="0" presId="urn:microsoft.com/office/officeart/2009/3/layout/IncreasingArrowsProcess"/>
    <dgm:cxn modelId="{7B248386-E727-4274-9D93-7043CA8A23D3}" type="presOf" srcId="{F3DC8D63-F776-4AFC-AB8A-D65062284F5C}" destId="{EDB28038-41FC-40B2-B66D-197EA8ADE4A4}" srcOrd="0" destOrd="0" presId="urn:microsoft.com/office/officeart/2009/3/layout/IncreasingArrowsProcess"/>
    <dgm:cxn modelId="{11228A8A-909A-4D76-980A-5A8AA6422041}" srcId="{FDB7762B-F916-453B-B2C6-6B73967FA5D8}" destId="{83F5AE4A-630E-4E85-AEC7-BE19B7D5432F}" srcOrd="1" destOrd="0" parTransId="{63D9AED3-3A8A-4BB6-A609-D1699AA03644}" sibTransId="{43FA3FE7-6983-4D8F-92EF-7514E300879A}"/>
    <dgm:cxn modelId="{F258EB93-DF3D-4DBA-8F67-E2771EEE1F9B}" type="presOf" srcId="{BF7A99C9-6BFB-43EB-9C27-4D4D56C29E2C}" destId="{E819696B-299D-4930-96D2-6562335B3367}" srcOrd="0" destOrd="0" presId="urn:microsoft.com/office/officeart/2009/3/layout/IncreasingArrowsProcess"/>
    <dgm:cxn modelId="{3B9145B4-2DAD-430A-8B03-324C1658E033}" srcId="{BF7A99C9-6BFB-43EB-9C27-4D4D56C29E2C}" destId="{FDB7762B-F916-453B-B2C6-6B73967FA5D8}" srcOrd="0" destOrd="0" parTransId="{61CD4A17-073E-475D-BDF0-467EBD5D7959}" sibTransId="{BA2EF3D7-1FDA-45B9-B1E7-FBB12B7AC746}"/>
    <dgm:cxn modelId="{AEB8A0BC-7227-4F8C-B980-A13EE4B323A1}" srcId="{D2DD6F10-6D26-4512-AB55-10AD4B52CA2D}" destId="{44489169-B66C-4EF4-B8C3-D90D93B8BB71}" srcOrd="0" destOrd="0" parTransId="{2EF865C3-43D8-4EBB-9D55-FC8081931C6C}" sibTransId="{2F0988A8-0BF3-49D3-A02C-11B0C77266A9}"/>
    <dgm:cxn modelId="{2FA2A6BE-1E87-422B-A631-EFDD7A854D29}" type="presOf" srcId="{44489169-B66C-4EF4-B8C3-D90D93B8BB71}" destId="{BCD97A5A-EA73-4601-A694-1F5B29009E68}" srcOrd="0" destOrd="0" presId="urn:microsoft.com/office/officeart/2009/3/layout/IncreasingArrowsProcess"/>
    <dgm:cxn modelId="{124C87CA-0A75-4B1E-98C2-54619564EE1F}" srcId="{BF7A99C9-6BFB-43EB-9C27-4D4D56C29E2C}" destId="{BC823A2A-CCD8-4B04-950B-E404C63D0A1C}" srcOrd="1" destOrd="0" parTransId="{0172FA02-2006-48FA-B3F2-EDEDBF46AF48}" sibTransId="{FE862AB4-F879-4ED6-953F-2BA812199674}"/>
    <dgm:cxn modelId="{C03515D0-CFA0-481F-8340-36FD3CC76ABF}" srcId="{BF7A99C9-6BFB-43EB-9C27-4D4D56C29E2C}" destId="{2F12D691-0793-4043-A3F2-61535D4F7829}" srcOrd="3" destOrd="0" parTransId="{E7220D61-536D-49E1-907B-7CFF8782BCB1}" sibTransId="{BD1B2699-2F52-4C51-B39A-85C1EE642FCB}"/>
    <dgm:cxn modelId="{13C1B6D0-ECBF-443B-A690-E2F96CCDBD95}" srcId="{0C4848CB-8D12-4E51-8F4F-EEA545A0971A}" destId="{F3DC8D63-F776-4AFC-AB8A-D65062284F5C}" srcOrd="0" destOrd="0" parTransId="{2C39DA72-522F-4CA2-A3BB-6B744A01A400}" sibTransId="{CD24B7DD-B25F-44CC-980D-13A5F33BCBDF}"/>
    <dgm:cxn modelId="{3F51A9E2-814A-48FE-AEF2-3D7701A85786}" srcId="{D2DD6F10-6D26-4512-AB55-10AD4B52CA2D}" destId="{36864FB9-5AC9-490C-97A5-A1BBA3BB8683}" srcOrd="1" destOrd="0" parTransId="{A5326DE6-3DD7-45DF-AF04-633042B3A513}" sibTransId="{CA56133E-BCEF-4C06-AF84-B7AA9D68011C}"/>
    <dgm:cxn modelId="{93E8B2EF-3B65-4257-864A-76BBEFA7E88D}" type="presOf" srcId="{BC823A2A-CCD8-4B04-950B-E404C63D0A1C}" destId="{7209014B-E80A-4737-ABBC-03C03FFD943A}" srcOrd="0" destOrd="0" presId="urn:microsoft.com/office/officeart/2009/3/layout/IncreasingArrowsProcess"/>
    <dgm:cxn modelId="{AFE2E5F5-6D7A-48AD-923E-2093395C0494}" type="presOf" srcId="{0C4848CB-8D12-4E51-8F4F-EEA545A0971A}" destId="{A285FB52-1243-4224-A435-D4BB8D5E8470}" srcOrd="0" destOrd="0" presId="urn:microsoft.com/office/officeart/2009/3/layout/IncreasingArrowsProcess"/>
    <dgm:cxn modelId="{2A9E9525-418F-43C1-9250-8D69A7ACF227}" type="presParOf" srcId="{E819696B-299D-4930-96D2-6562335B3367}" destId="{9DB93CC6-C21A-4E89-903D-03B2B9771F60}" srcOrd="0" destOrd="0" presId="urn:microsoft.com/office/officeart/2009/3/layout/IncreasingArrowsProcess"/>
    <dgm:cxn modelId="{80013374-46CE-46AA-97DF-F3225D35AF71}" type="presParOf" srcId="{E819696B-299D-4930-96D2-6562335B3367}" destId="{F3064C1F-B788-4613-A96D-97AFBD12FB08}" srcOrd="1" destOrd="0" presId="urn:microsoft.com/office/officeart/2009/3/layout/IncreasingArrowsProcess"/>
    <dgm:cxn modelId="{5D5B0879-C51B-452D-BA7D-955DB5D4AF2E}" type="presParOf" srcId="{E819696B-299D-4930-96D2-6562335B3367}" destId="{7209014B-E80A-4737-ABBC-03C03FFD943A}" srcOrd="2" destOrd="0" presId="urn:microsoft.com/office/officeart/2009/3/layout/IncreasingArrowsProcess"/>
    <dgm:cxn modelId="{37513AE9-9282-428C-9D92-B17F59433E99}" type="presParOf" srcId="{E819696B-299D-4930-96D2-6562335B3367}" destId="{0BCD4A9F-AB20-40D5-B5C6-4C8156E92423}" srcOrd="3" destOrd="0" presId="urn:microsoft.com/office/officeart/2009/3/layout/IncreasingArrowsProcess"/>
    <dgm:cxn modelId="{E642AAE9-A640-4972-9E9F-062D818C5C3A}" type="presParOf" srcId="{E819696B-299D-4930-96D2-6562335B3367}" destId="{A285FB52-1243-4224-A435-D4BB8D5E8470}" srcOrd="4" destOrd="0" presId="urn:microsoft.com/office/officeart/2009/3/layout/IncreasingArrowsProcess"/>
    <dgm:cxn modelId="{E7C60429-4072-40FB-BD61-0382460991D6}" type="presParOf" srcId="{E819696B-299D-4930-96D2-6562335B3367}" destId="{EDB28038-41FC-40B2-B66D-197EA8ADE4A4}" srcOrd="5" destOrd="0" presId="urn:microsoft.com/office/officeart/2009/3/layout/IncreasingArrowsProcess"/>
    <dgm:cxn modelId="{6B5BA44B-5239-4371-8AE4-D14F9158D44A}" type="presParOf" srcId="{E819696B-299D-4930-96D2-6562335B3367}" destId="{BE260FF5-3595-4EEE-AA96-FBDA364A8691}" srcOrd="6" destOrd="0" presId="urn:microsoft.com/office/officeart/2009/3/layout/IncreasingArrowsProcess"/>
    <dgm:cxn modelId="{A8D31722-CA6D-451E-8E6B-A24E6BC5D9A8}" type="presParOf" srcId="{E819696B-299D-4930-96D2-6562335B3367}" destId="{F7E7B173-81AB-44CB-93EA-B79DC12AA224}" srcOrd="7" destOrd="0" presId="urn:microsoft.com/office/officeart/2009/3/layout/IncreasingArrowsProcess"/>
    <dgm:cxn modelId="{6A5A2B9C-0A11-4641-9B75-BF3497D5BC6E}" type="presParOf" srcId="{E819696B-299D-4930-96D2-6562335B3367}" destId="{7C9D2684-0AD8-4905-B35E-1779EAA4F7DE}" srcOrd="8" destOrd="0" presId="urn:microsoft.com/office/officeart/2009/3/layout/IncreasingArrowsProcess"/>
    <dgm:cxn modelId="{820BD3AF-0E19-4050-ABCB-25046A9563B3}" type="presParOf" srcId="{E819696B-299D-4930-96D2-6562335B3367}" destId="{BCD97A5A-EA73-4601-A694-1F5B29009E68}" srcOrd="9"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9846510-BE98-4CBD-8604-13DF0BD3C39B}" type="doc">
      <dgm:prSet loTypeId="urn:microsoft.com/office/officeart/2005/8/layout/lProcess2" loCatId="relationship" qsTypeId="urn:microsoft.com/office/officeart/2005/8/quickstyle/simple1" qsCatId="simple" csTypeId="urn:microsoft.com/office/officeart/2005/8/colors/accent0_1" csCatId="mainScheme" phldr="1"/>
      <dgm:spPr/>
      <dgm:t>
        <a:bodyPr/>
        <a:lstStyle/>
        <a:p>
          <a:endParaRPr lang="en-US"/>
        </a:p>
      </dgm:t>
    </dgm:pt>
    <dgm:pt modelId="{94F707D9-C479-4506-8353-37CE7F19FDAE}">
      <dgm:prSet phldrT="[Text]" custT="1"/>
      <dgm:spPr/>
      <dgm:t>
        <a:bodyPr/>
        <a:lstStyle/>
        <a:p>
          <a:pPr algn="dist"/>
          <a:r>
            <a:rPr lang="es-PA" sz="1400" b="1" dirty="0">
              <a:latin typeface="Hanken Grotesk" charset="0"/>
            </a:rPr>
            <a:t>Estudiantes</a:t>
          </a:r>
          <a:endParaRPr lang="en-US" sz="1400" b="1" dirty="0">
            <a:latin typeface="Hanken Grotesk" charset="0"/>
          </a:endParaRPr>
        </a:p>
      </dgm:t>
    </dgm:pt>
    <dgm:pt modelId="{6B7F8602-4795-49F1-B052-609879A46E48}" type="parTrans" cxnId="{9D9F5F15-4CE7-466D-BD7F-6F46726CE68B}">
      <dgm:prSet/>
      <dgm:spPr/>
      <dgm:t>
        <a:bodyPr/>
        <a:lstStyle/>
        <a:p>
          <a:endParaRPr lang="en-US"/>
        </a:p>
      </dgm:t>
    </dgm:pt>
    <dgm:pt modelId="{18F4F7FF-3AFA-46A2-9F14-26B078AE3A68}" type="sibTrans" cxnId="{9D9F5F15-4CE7-466D-BD7F-6F46726CE68B}">
      <dgm:prSet/>
      <dgm:spPr/>
      <dgm:t>
        <a:bodyPr/>
        <a:lstStyle/>
        <a:p>
          <a:endParaRPr lang="en-US"/>
        </a:p>
      </dgm:t>
    </dgm:pt>
    <mc:AlternateContent xmlns:mc="http://schemas.openxmlformats.org/markup-compatibility/2006">
      <mc:Choice xmlns:a14="http://schemas.microsoft.com/office/drawing/2010/main" Requires="a14">
        <dgm:pt modelId="{8D16B9C8-370B-4DDD-A176-CC32805BA28B}">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𝑬</m:t>
                        </m:r>
                      </m:e>
                      <m:sub>
                        <m:r>
                          <a:rPr lang="es-PA" sz="1400" b="1" i="1" smtClean="0">
                            <a:latin typeface="Cambria Math" panose="02040503050406030204" pitchFamily="18" charset="0"/>
                          </a:rPr>
                          <m:t>𝟏</m:t>
                        </m:r>
                      </m:sub>
                    </m:sSub>
                  </m:oMath>
                </m:oMathPara>
              </a14:m>
              <a:endParaRPr lang="en-US" sz="1400" b="1" dirty="0">
                <a:latin typeface="Montserrat" pitchFamily="2" charset="0"/>
              </a:endParaRPr>
            </a:p>
          </dgm:t>
        </dgm:pt>
      </mc:Choice>
      <mc:Fallback>
        <dgm:pt modelId="{8D16B9C8-370B-4DDD-A176-CC32805BA28B}">
          <dgm:prSet phldrT="[Text]" custT="1"/>
          <dgm:spPr/>
          <dgm:t>
            <a:bodyPr/>
            <a:lstStyle/>
            <a:p>
              <a:r>
                <a:rPr lang="es-PA" sz="1400" b="1" i="0">
                  <a:latin typeface="Cambria Math" panose="02040503050406030204" pitchFamily="18" charset="0"/>
                </a:rPr>
                <a:t>𝑬</a:t>
              </a:r>
              <a:r>
                <a:rPr lang="en-US" sz="1400" b="1" i="0">
                  <a:latin typeface="Cambria Math" panose="02040503050406030204" pitchFamily="18" charset="0"/>
                </a:rPr>
                <a:t>_</a:t>
              </a:r>
              <a:r>
                <a:rPr lang="es-PA" sz="1400" b="1" i="0">
                  <a:latin typeface="Cambria Math" panose="02040503050406030204" pitchFamily="18" charset="0"/>
                </a:rPr>
                <a:t>𝟏</a:t>
              </a:r>
              <a:endParaRPr lang="en-US" sz="1400" b="1" dirty="0">
                <a:latin typeface="Montserrat" pitchFamily="2" charset="0"/>
              </a:endParaRPr>
            </a:p>
          </dgm:t>
        </dgm:pt>
      </mc:Fallback>
    </mc:AlternateContent>
    <dgm:pt modelId="{2DB630E8-8833-492D-9F5B-9910968DD8BF}" type="parTrans" cxnId="{5A3E788D-12CF-4FA0-AB9F-D1DF14613E7C}">
      <dgm:prSet/>
      <dgm:spPr/>
      <dgm:t>
        <a:bodyPr/>
        <a:lstStyle/>
        <a:p>
          <a:endParaRPr lang="en-US"/>
        </a:p>
      </dgm:t>
    </dgm:pt>
    <dgm:pt modelId="{1E93DA95-20B4-4DF9-8B81-BCB6CF1FAF46}" type="sibTrans" cxnId="{5A3E788D-12CF-4FA0-AB9F-D1DF14613E7C}">
      <dgm:prSet/>
      <dgm:spPr/>
      <dgm:t>
        <a:bodyPr/>
        <a:lstStyle/>
        <a:p>
          <a:endParaRPr lang="en-US"/>
        </a:p>
      </dgm:t>
    </dgm:pt>
    <mc:AlternateContent xmlns:mc="http://schemas.openxmlformats.org/markup-compatibility/2006">
      <mc:Choice xmlns:a14="http://schemas.microsoft.com/office/drawing/2010/main" Requires="a14">
        <dgm:pt modelId="{19F28AC7-6680-4569-A8C2-8528EE92E9DB}">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𝑬</m:t>
                        </m:r>
                      </m:e>
                      <m:sub>
                        <m:r>
                          <a:rPr lang="es-PA" sz="1400" b="1" i="1" smtClean="0">
                            <a:latin typeface="Cambria Math" panose="02040503050406030204" pitchFamily="18" charset="0"/>
                          </a:rPr>
                          <m:t>𝟐</m:t>
                        </m:r>
                      </m:sub>
                    </m:sSub>
                  </m:oMath>
                </m:oMathPara>
              </a14:m>
              <a:endParaRPr lang="en-US" sz="1400" b="1" dirty="0">
                <a:latin typeface="Montserrat" pitchFamily="2" charset="0"/>
              </a:endParaRPr>
            </a:p>
          </dgm:t>
        </dgm:pt>
      </mc:Choice>
      <mc:Fallback>
        <dgm:pt modelId="{19F28AC7-6680-4569-A8C2-8528EE92E9DB}">
          <dgm:prSet phldrT="[Text]" custT="1"/>
          <dgm:spPr/>
          <dgm:t>
            <a:bodyPr/>
            <a:lstStyle/>
            <a:p>
              <a:r>
                <a:rPr lang="es-PA" sz="1400" b="1" i="0">
                  <a:latin typeface="Cambria Math" panose="02040503050406030204" pitchFamily="18" charset="0"/>
                </a:rPr>
                <a:t>𝑬</a:t>
              </a:r>
              <a:r>
                <a:rPr lang="en-US" sz="1400" b="1" i="0">
                  <a:latin typeface="Cambria Math" panose="02040503050406030204" pitchFamily="18" charset="0"/>
                </a:rPr>
                <a:t>_</a:t>
              </a:r>
              <a:r>
                <a:rPr lang="es-PA" sz="1400" b="1" i="0">
                  <a:latin typeface="Cambria Math" panose="02040503050406030204" pitchFamily="18" charset="0"/>
                </a:rPr>
                <a:t>𝟐</a:t>
              </a:r>
              <a:endParaRPr lang="en-US" sz="1400" b="1" dirty="0">
                <a:latin typeface="Montserrat" pitchFamily="2" charset="0"/>
              </a:endParaRPr>
            </a:p>
          </dgm:t>
        </dgm:pt>
      </mc:Fallback>
    </mc:AlternateContent>
    <dgm:pt modelId="{46DA629C-5BC6-4112-958D-A75012B30A3C}" type="parTrans" cxnId="{3C9FD997-26C8-45BD-916E-E1257257EC2D}">
      <dgm:prSet/>
      <dgm:spPr/>
      <dgm:t>
        <a:bodyPr/>
        <a:lstStyle/>
        <a:p>
          <a:endParaRPr lang="en-US"/>
        </a:p>
      </dgm:t>
    </dgm:pt>
    <dgm:pt modelId="{D648DE1E-6918-4A25-BEE3-78D9EE98BD5D}" type="sibTrans" cxnId="{3C9FD997-26C8-45BD-916E-E1257257EC2D}">
      <dgm:prSet/>
      <dgm:spPr/>
      <dgm:t>
        <a:bodyPr/>
        <a:lstStyle/>
        <a:p>
          <a:endParaRPr lang="en-US"/>
        </a:p>
      </dgm:t>
    </dgm:pt>
    <mc:AlternateContent xmlns:mc="http://schemas.openxmlformats.org/markup-compatibility/2006">
      <mc:Choice xmlns:a14="http://schemas.microsoft.com/office/drawing/2010/main" Requires="a14">
        <dgm:pt modelId="{31A2ABDC-191A-4E9C-9C37-414B7B077B57}">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𝑬</m:t>
                        </m:r>
                      </m:e>
                      <m:sub>
                        <m:r>
                          <a:rPr lang="es-PA" sz="1400" b="1" i="1" smtClean="0">
                            <a:latin typeface="Cambria Math" panose="02040503050406030204" pitchFamily="18" charset="0"/>
                          </a:rPr>
                          <m:t>𝟑</m:t>
                        </m:r>
                      </m:sub>
                    </m:sSub>
                  </m:oMath>
                </m:oMathPara>
              </a14:m>
              <a:endParaRPr lang="en-US" sz="1400" b="1" dirty="0">
                <a:latin typeface="Montserrat" pitchFamily="2" charset="0"/>
              </a:endParaRPr>
            </a:p>
          </dgm:t>
        </dgm:pt>
      </mc:Choice>
      <mc:Fallback>
        <dgm:pt modelId="{31A2ABDC-191A-4E9C-9C37-414B7B077B57}">
          <dgm:prSet phldrT="[Text]" custT="1"/>
          <dgm:spPr/>
          <dgm:t>
            <a:bodyPr/>
            <a:lstStyle/>
            <a:p>
              <a:r>
                <a:rPr lang="es-PA" sz="1400" b="1" i="0">
                  <a:latin typeface="Cambria Math" panose="02040503050406030204" pitchFamily="18" charset="0"/>
                </a:rPr>
                <a:t>𝑬</a:t>
              </a:r>
              <a:r>
                <a:rPr lang="en-US" sz="1400" b="1" i="0">
                  <a:latin typeface="Cambria Math" panose="02040503050406030204" pitchFamily="18" charset="0"/>
                </a:rPr>
                <a:t>_</a:t>
              </a:r>
              <a:r>
                <a:rPr lang="es-PA" sz="1400" b="1" i="0">
                  <a:latin typeface="Cambria Math" panose="02040503050406030204" pitchFamily="18" charset="0"/>
                </a:rPr>
                <a:t>𝟑</a:t>
              </a:r>
              <a:endParaRPr lang="en-US" sz="1400" b="1" dirty="0">
                <a:latin typeface="Montserrat" pitchFamily="2" charset="0"/>
              </a:endParaRPr>
            </a:p>
          </dgm:t>
        </dgm:pt>
      </mc:Fallback>
    </mc:AlternateContent>
    <dgm:pt modelId="{C3A1CC2D-0C35-42A2-99AE-359B2A05D81E}" type="parTrans" cxnId="{054B1BE7-9953-49C3-BCFE-0987C382A623}">
      <dgm:prSet/>
      <dgm:spPr/>
      <dgm:t>
        <a:bodyPr/>
        <a:lstStyle/>
        <a:p>
          <a:endParaRPr lang="en-US"/>
        </a:p>
      </dgm:t>
    </dgm:pt>
    <dgm:pt modelId="{621464AC-77B8-4700-A4DA-5CA04BCFD5D5}" type="sibTrans" cxnId="{054B1BE7-9953-49C3-BCFE-0987C382A623}">
      <dgm:prSet/>
      <dgm:spPr/>
      <dgm:t>
        <a:bodyPr/>
        <a:lstStyle/>
        <a:p>
          <a:endParaRPr lang="en-US"/>
        </a:p>
      </dgm:t>
    </dgm:pt>
    <mc:AlternateContent xmlns:mc="http://schemas.openxmlformats.org/markup-compatibility/2006">
      <mc:Choice xmlns:a14="http://schemas.microsoft.com/office/drawing/2010/main" Requires="a14">
        <dgm:pt modelId="{795C4C79-6F7A-4329-8B8F-3500CB5395CA}">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𝑬</m:t>
                        </m:r>
                      </m:e>
                      <m:sub>
                        <m:r>
                          <a:rPr lang="es-PA" sz="1400" b="1" i="1" smtClean="0">
                            <a:latin typeface="Cambria Math" panose="02040503050406030204" pitchFamily="18" charset="0"/>
                          </a:rPr>
                          <m:t>𝟒</m:t>
                        </m:r>
                      </m:sub>
                    </m:sSub>
                  </m:oMath>
                </m:oMathPara>
              </a14:m>
              <a:endParaRPr lang="en-US" sz="1400" b="1" dirty="0">
                <a:latin typeface="Montserrat" pitchFamily="2" charset="0"/>
              </a:endParaRPr>
            </a:p>
          </dgm:t>
        </dgm:pt>
      </mc:Choice>
      <mc:Fallback>
        <dgm:pt modelId="{795C4C79-6F7A-4329-8B8F-3500CB5395CA}">
          <dgm:prSet phldrT="[Text]" custT="1"/>
          <dgm:spPr/>
          <dgm:t>
            <a:bodyPr/>
            <a:lstStyle/>
            <a:p>
              <a:r>
                <a:rPr lang="es-PA" sz="1400" b="1" i="0">
                  <a:latin typeface="Cambria Math" panose="02040503050406030204" pitchFamily="18" charset="0"/>
                </a:rPr>
                <a:t>𝑬</a:t>
              </a:r>
              <a:r>
                <a:rPr lang="en-US" sz="1400" b="1" i="0">
                  <a:latin typeface="Cambria Math" panose="02040503050406030204" pitchFamily="18" charset="0"/>
                </a:rPr>
                <a:t>_</a:t>
              </a:r>
              <a:r>
                <a:rPr lang="es-PA" sz="1400" b="1" i="0">
                  <a:latin typeface="Cambria Math" panose="02040503050406030204" pitchFamily="18" charset="0"/>
                </a:rPr>
                <a:t>𝟒</a:t>
              </a:r>
              <a:endParaRPr lang="en-US" sz="1400" b="1" dirty="0">
                <a:latin typeface="Montserrat" pitchFamily="2" charset="0"/>
              </a:endParaRPr>
            </a:p>
          </dgm:t>
        </dgm:pt>
      </mc:Fallback>
    </mc:AlternateContent>
    <dgm:pt modelId="{3C838268-B9A1-460A-A874-4F7F677AB105}" type="parTrans" cxnId="{EEF287CA-758C-4598-8CF7-7D06D27E778E}">
      <dgm:prSet/>
      <dgm:spPr/>
      <dgm:t>
        <a:bodyPr/>
        <a:lstStyle/>
        <a:p>
          <a:endParaRPr lang="en-US"/>
        </a:p>
      </dgm:t>
    </dgm:pt>
    <dgm:pt modelId="{5B153532-AB50-4FFA-9652-13A40E1DB89F}" type="sibTrans" cxnId="{EEF287CA-758C-4598-8CF7-7D06D27E778E}">
      <dgm:prSet/>
      <dgm:spPr/>
      <dgm:t>
        <a:bodyPr/>
        <a:lstStyle/>
        <a:p>
          <a:endParaRPr lang="en-US"/>
        </a:p>
      </dgm:t>
    </dgm:pt>
    <mc:AlternateContent xmlns:mc="http://schemas.openxmlformats.org/markup-compatibility/2006">
      <mc:Choice xmlns:a14="http://schemas.microsoft.com/office/drawing/2010/main" Requires="a14">
        <dgm:pt modelId="{8BA39FBD-D5F8-4B4B-94DA-16E3A4AF425A}">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𝑬</m:t>
                        </m:r>
                      </m:e>
                      <m:sub>
                        <m:r>
                          <a:rPr lang="es-PA" sz="1400" b="1" i="1" smtClean="0">
                            <a:latin typeface="Cambria Math" panose="02040503050406030204" pitchFamily="18" charset="0"/>
                          </a:rPr>
                          <m:t>𝟓</m:t>
                        </m:r>
                      </m:sub>
                    </m:sSub>
                  </m:oMath>
                </m:oMathPara>
              </a14:m>
              <a:endParaRPr lang="en-US" sz="1400" b="1" dirty="0">
                <a:latin typeface="Montserrat" pitchFamily="2" charset="0"/>
              </a:endParaRPr>
            </a:p>
          </dgm:t>
        </dgm:pt>
      </mc:Choice>
      <mc:Fallback>
        <dgm:pt modelId="{8BA39FBD-D5F8-4B4B-94DA-16E3A4AF425A}">
          <dgm:prSet phldrT="[Text]" custT="1"/>
          <dgm:spPr/>
          <dgm:t>
            <a:bodyPr/>
            <a:lstStyle/>
            <a:p>
              <a:r>
                <a:rPr lang="es-PA" sz="1400" b="1" i="0">
                  <a:latin typeface="Cambria Math" panose="02040503050406030204" pitchFamily="18" charset="0"/>
                </a:rPr>
                <a:t>𝑬</a:t>
              </a:r>
              <a:r>
                <a:rPr lang="en-US" sz="1400" b="1" i="0">
                  <a:latin typeface="Cambria Math" panose="02040503050406030204" pitchFamily="18" charset="0"/>
                </a:rPr>
                <a:t>_</a:t>
              </a:r>
              <a:r>
                <a:rPr lang="es-PA" sz="1400" b="1" i="0">
                  <a:latin typeface="Cambria Math" panose="02040503050406030204" pitchFamily="18" charset="0"/>
                </a:rPr>
                <a:t>𝟓</a:t>
              </a:r>
              <a:endParaRPr lang="en-US" sz="1400" b="1" dirty="0">
                <a:latin typeface="Montserrat" pitchFamily="2" charset="0"/>
              </a:endParaRPr>
            </a:p>
          </dgm:t>
        </dgm:pt>
      </mc:Fallback>
    </mc:AlternateContent>
    <dgm:pt modelId="{21E416A6-E615-4415-9DF2-D6598FFF392C}" type="parTrans" cxnId="{0FB448BE-D8BA-4B8B-A7C2-511C5064C725}">
      <dgm:prSet/>
      <dgm:spPr/>
      <dgm:t>
        <a:bodyPr/>
        <a:lstStyle/>
        <a:p>
          <a:endParaRPr lang="en-US"/>
        </a:p>
      </dgm:t>
    </dgm:pt>
    <dgm:pt modelId="{DA22DE1D-F8FF-4309-956D-5E2AC17B4E00}" type="sibTrans" cxnId="{0FB448BE-D8BA-4B8B-A7C2-511C5064C725}">
      <dgm:prSet/>
      <dgm:spPr/>
      <dgm:t>
        <a:bodyPr/>
        <a:lstStyle/>
        <a:p>
          <a:endParaRPr lang="en-US"/>
        </a:p>
      </dgm:t>
    </dgm:pt>
    <dgm:pt modelId="{717B70F2-5FF5-44DF-A1BB-FF3DABA971E0}" type="pres">
      <dgm:prSet presAssocID="{39846510-BE98-4CBD-8604-13DF0BD3C39B}" presName="theList" presStyleCnt="0">
        <dgm:presLayoutVars>
          <dgm:dir/>
          <dgm:animLvl val="lvl"/>
          <dgm:resizeHandles val="exact"/>
        </dgm:presLayoutVars>
      </dgm:prSet>
      <dgm:spPr/>
    </dgm:pt>
    <dgm:pt modelId="{41CB3E87-19E8-4ED8-9F72-C26E899783B7}" type="pres">
      <dgm:prSet presAssocID="{94F707D9-C479-4506-8353-37CE7F19FDAE}" presName="compNode" presStyleCnt="0"/>
      <dgm:spPr/>
    </dgm:pt>
    <dgm:pt modelId="{61D0C888-B3AE-42D0-AF7C-4CB36AD2D362}" type="pres">
      <dgm:prSet presAssocID="{94F707D9-C479-4506-8353-37CE7F19FDAE}" presName="aNode" presStyleLbl="bgShp" presStyleIdx="0" presStyleCnt="1" custScaleX="34308" custScaleY="66405" custLinFactNeighborX="80" custLinFactNeighborY="-2692"/>
      <dgm:spPr/>
    </dgm:pt>
    <dgm:pt modelId="{7EA57827-C590-4FFF-A324-519E269C9F08}" type="pres">
      <dgm:prSet presAssocID="{94F707D9-C479-4506-8353-37CE7F19FDAE}" presName="textNode" presStyleLbl="bgShp" presStyleIdx="0" presStyleCnt="1"/>
      <dgm:spPr/>
    </dgm:pt>
    <dgm:pt modelId="{0A1E6DFD-9508-4D67-A630-71CF62136FD6}" type="pres">
      <dgm:prSet presAssocID="{94F707D9-C479-4506-8353-37CE7F19FDAE}" presName="compChildNode" presStyleCnt="0"/>
      <dgm:spPr/>
    </dgm:pt>
    <dgm:pt modelId="{3175F59E-263C-4333-934C-6C1DBCE02C83}" type="pres">
      <dgm:prSet presAssocID="{94F707D9-C479-4506-8353-37CE7F19FDAE}" presName="theInnerList" presStyleCnt="0"/>
      <dgm:spPr/>
    </dgm:pt>
    <dgm:pt modelId="{20CC23C3-82A2-4690-8D98-E56D8CE17D4E}" type="pres">
      <dgm:prSet presAssocID="{8D16B9C8-370B-4DDD-A176-CC32805BA28B}" presName="childNode" presStyleLbl="node1" presStyleIdx="0" presStyleCnt="5" custScaleX="46596" custScaleY="63537">
        <dgm:presLayoutVars>
          <dgm:bulletEnabled val="1"/>
        </dgm:presLayoutVars>
      </dgm:prSet>
      <dgm:spPr/>
    </dgm:pt>
    <dgm:pt modelId="{9089960F-C258-4248-889A-47C89256E184}" type="pres">
      <dgm:prSet presAssocID="{8D16B9C8-370B-4DDD-A176-CC32805BA28B}" presName="aSpace2" presStyleCnt="0"/>
      <dgm:spPr/>
    </dgm:pt>
    <dgm:pt modelId="{DB8EF109-6283-40D5-9798-F07FB0709674}" type="pres">
      <dgm:prSet presAssocID="{19F28AC7-6680-4569-A8C2-8528EE92E9DB}" presName="childNode" presStyleLbl="node1" presStyleIdx="1" presStyleCnt="5" custScaleX="46596" custScaleY="63537">
        <dgm:presLayoutVars>
          <dgm:bulletEnabled val="1"/>
        </dgm:presLayoutVars>
      </dgm:prSet>
      <dgm:spPr/>
    </dgm:pt>
    <dgm:pt modelId="{E518B9B6-D65B-451D-9D10-985E6CF83889}" type="pres">
      <dgm:prSet presAssocID="{19F28AC7-6680-4569-A8C2-8528EE92E9DB}" presName="aSpace2" presStyleCnt="0"/>
      <dgm:spPr/>
    </dgm:pt>
    <dgm:pt modelId="{56AEF8CF-76E9-48A6-A893-A8D4BC929DF3}" type="pres">
      <dgm:prSet presAssocID="{31A2ABDC-191A-4E9C-9C37-414B7B077B57}" presName="childNode" presStyleLbl="node1" presStyleIdx="2" presStyleCnt="5" custScaleX="46596" custScaleY="63537">
        <dgm:presLayoutVars>
          <dgm:bulletEnabled val="1"/>
        </dgm:presLayoutVars>
      </dgm:prSet>
      <dgm:spPr/>
    </dgm:pt>
    <dgm:pt modelId="{1010B404-C1C6-41BB-B72E-7DBEC35CEFBF}" type="pres">
      <dgm:prSet presAssocID="{31A2ABDC-191A-4E9C-9C37-414B7B077B57}" presName="aSpace2" presStyleCnt="0"/>
      <dgm:spPr/>
    </dgm:pt>
    <dgm:pt modelId="{D667155B-26EB-4F9F-B6A3-8F0EBE54B2D6}" type="pres">
      <dgm:prSet presAssocID="{795C4C79-6F7A-4329-8B8F-3500CB5395CA}" presName="childNode" presStyleLbl="node1" presStyleIdx="3" presStyleCnt="5" custScaleX="46596" custScaleY="63537">
        <dgm:presLayoutVars>
          <dgm:bulletEnabled val="1"/>
        </dgm:presLayoutVars>
      </dgm:prSet>
      <dgm:spPr/>
    </dgm:pt>
    <dgm:pt modelId="{507F524B-33DE-4DC6-97BB-9C043989DB2C}" type="pres">
      <dgm:prSet presAssocID="{795C4C79-6F7A-4329-8B8F-3500CB5395CA}" presName="aSpace2" presStyleCnt="0"/>
      <dgm:spPr/>
    </dgm:pt>
    <dgm:pt modelId="{2C7562F5-ED7C-401B-A4DA-4AE464A219B9}" type="pres">
      <dgm:prSet presAssocID="{8BA39FBD-D5F8-4B4B-94DA-16E3A4AF425A}" presName="childNode" presStyleLbl="node1" presStyleIdx="4" presStyleCnt="5" custScaleX="46596" custScaleY="63537">
        <dgm:presLayoutVars>
          <dgm:bulletEnabled val="1"/>
        </dgm:presLayoutVars>
      </dgm:prSet>
      <dgm:spPr/>
    </dgm:pt>
  </dgm:ptLst>
  <dgm:cxnLst>
    <dgm:cxn modelId="{B4CA4C0A-3920-4A36-9C7E-813D5A0093DD}" type="presOf" srcId="{31A2ABDC-191A-4E9C-9C37-414B7B077B57}" destId="{56AEF8CF-76E9-48A6-A893-A8D4BC929DF3}" srcOrd="0" destOrd="0" presId="urn:microsoft.com/office/officeart/2005/8/layout/lProcess2"/>
    <dgm:cxn modelId="{9D9F5F15-4CE7-466D-BD7F-6F46726CE68B}" srcId="{39846510-BE98-4CBD-8604-13DF0BD3C39B}" destId="{94F707D9-C479-4506-8353-37CE7F19FDAE}" srcOrd="0" destOrd="0" parTransId="{6B7F8602-4795-49F1-B052-609879A46E48}" sibTransId="{18F4F7FF-3AFA-46A2-9F14-26B078AE3A68}"/>
    <dgm:cxn modelId="{94E46823-5172-459E-8BC0-4DBD9567B296}" type="presOf" srcId="{94F707D9-C479-4506-8353-37CE7F19FDAE}" destId="{7EA57827-C590-4FFF-A324-519E269C9F08}" srcOrd="1" destOrd="0" presId="urn:microsoft.com/office/officeart/2005/8/layout/lProcess2"/>
    <dgm:cxn modelId="{AD475C37-4082-42F5-AB55-2AF143B83F38}" type="presOf" srcId="{94F707D9-C479-4506-8353-37CE7F19FDAE}" destId="{61D0C888-B3AE-42D0-AF7C-4CB36AD2D362}" srcOrd="0" destOrd="0" presId="urn:microsoft.com/office/officeart/2005/8/layout/lProcess2"/>
    <dgm:cxn modelId="{4540796E-78FC-4336-88D4-796A6F770F15}" type="presOf" srcId="{8D16B9C8-370B-4DDD-A176-CC32805BA28B}" destId="{20CC23C3-82A2-4690-8D98-E56D8CE17D4E}" srcOrd="0" destOrd="0" presId="urn:microsoft.com/office/officeart/2005/8/layout/lProcess2"/>
    <dgm:cxn modelId="{15B3157B-B968-467C-A67D-8A6FC2D5440F}" type="presOf" srcId="{8BA39FBD-D5F8-4B4B-94DA-16E3A4AF425A}" destId="{2C7562F5-ED7C-401B-A4DA-4AE464A219B9}" srcOrd="0" destOrd="0" presId="urn:microsoft.com/office/officeart/2005/8/layout/lProcess2"/>
    <dgm:cxn modelId="{E239178B-2B20-4009-BE72-D53B8ED07C95}" type="presOf" srcId="{19F28AC7-6680-4569-A8C2-8528EE92E9DB}" destId="{DB8EF109-6283-40D5-9798-F07FB0709674}" srcOrd="0" destOrd="0" presId="urn:microsoft.com/office/officeart/2005/8/layout/lProcess2"/>
    <dgm:cxn modelId="{5A3E788D-12CF-4FA0-AB9F-D1DF14613E7C}" srcId="{94F707D9-C479-4506-8353-37CE7F19FDAE}" destId="{8D16B9C8-370B-4DDD-A176-CC32805BA28B}" srcOrd="0" destOrd="0" parTransId="{2DB630E8-8833-492D-9F5B-9910968DD8BF}" sibTransId="{1E93DA95-20B4-4DF9-8B81-BCB6CF1FAF46}"/>
    <dgm:cxn modelId="{3C9FD997-26C8-45BD-916E-E1257257EC2D}" srcId="{94F707D9-C479-4506-8353-37CE7F19FDAE}" destId="{19F28AC7-6680-4569-A8C2-8528EE92E9DB}" srcOrd="1" destOrd="0" parTransId="{46DA629C-5BC6-4112-958D-A75012B30A3C}" sibTransId="{D648DE1E-6918-4A25-BEE3-78D9EE98BD5D}"/>
    <dgm:cxn modelId="{0FB448BE-D8BA-4B8B-A7C2-511C5064C725}" srcId="{94F707D9-C479-4506-8353-37CE7F19FDAE}" destId="{8BA39FBD-D5F8-4B4B-94DA-16E3A4AF425A}" srcOrd="4" destOrd="0" parTransId="{21E416A6-E615-4415-9DF2-D6598FFF392C}" sibTransId="{DA22DE1D-F8FF-4309-956D-5E2AC17B4E00}"/>
    <dgm:cxn modelId="{EEF287CA-758C-4598-8CF7-7D06D27E778E}" srcId="{94F707D9-C479-4506-8353-37CE7F19FDAE}" destId="{795C4C79-6F7A-4329-8B8F-3500CB5395CA}" srcOrd="3" destOrd="0" parTransId="{3C838268-B9A1-460A-A874-4F7F677AB105}" sibTransId="{5B153532-AB50-4FFA-9652-13A40E1DB89F}"/>
    <dgm:cxn modelId="{054B1BE7-9953-49C3-BCFE-0987C382A623}" srcId="{94F707D9-C479-4506-8353-37CE7F19FDAE}" destId="{31A2ABDC-191A-4E9C-9C37-414B7B077B57}" srcOrd="2" destOrd="0" parTransId="{C3A1CC2D-0C35-42A2-99AE-359B2A05D81E}" sibTransId="{621464AC-77B8-4700-A4DA-5CA04BCFD5D5}"/>
    <dgm:cxn modelId="{B3BE4EE9-D2DA-4935-BF8D-00F5937078C1}" type="presOf" srcId="{39846510-BE98-4CBD-8604-13DF0BD3C39B}" destId="{717B70F2-5FF5-44DF-A1BB-FF3DABA971E0}" srcOrd="0" destOrd="0" presId="urn:microsoft.com/office/officeart/2005/8/layout/lProcess2"/>
    <dgm:cxn modelId="{1E8B3CF8-E3DA-4724-BE0F-909937322BBA}" type="presOf" srcId="{795C4C79-6F7A-4329-8B8F-3500CB5395CA}" destId="{D667155B-26EB-4F9F-B6A3-8F0EBE54B2D6}" srcOrd="0" destOrd="0" presId="urn:microsoft.com/office/officeart/2005/8/layout/lProcess2"/>
    <dgm:cxn modelId="{FAA31966-7917-4921-8BF6-615830E9C116}" type="presParOf" srcId="{717B70F2-5FF5-44DF-A1BB-FF3DABA971E0}" destId="{41CB3E87-19E8-4ED8-9F72-C26E899783B7}" srcOrd="0" destOrd="0" presId="urn:microsoft.com/office/officeart/2005/8/layout/lProcess2"/>
    <dgm:cxn modelId="{41E995BF-6C3C-4CE2-B527-B2968F49361A}" type="presParOf" srcId="{41CB3E87-19E8-4ED8-9F72-C26E899783B7}" destId="{61D0C888-B3AE-42D0-AF7C-4CB36AD2D362}" srcOrd="0" destOrd="0" presId="urn:microsoft.com/office/officeart/2005/8/layout/lProcess2"/>
    <dgm:cxn modelId="{0D464430-D65D-4BF8-82E8-4A77C1334787}" type="presParOf" srcId="{41CB3E87-19E8-4ED8-9F72-C26E899783B7}" destId="{7EA57827-C590-4FFF-A324-519E269C9F08}" srcOrd="1" destOrd="0" presId="urn:microsoft.com/office/officeart/2005/8/layout/lProcess2"/>
    <dgm:cxn modelId="{0FF77326-ACE6-4887-A5B5-EBA5D51C1E8E}" type="presParOf" srcId="{41CB3E87-19E8-4ED8-9F72-C26E899783B7}" destId="{0A1E6DFD-9508-4D67-A630-71CF62136FD6}" srcOrd="2" destOrd="0" presId="urn:microsoft.com/office/officeart/2005/8/layout/lProcess2"/>
    <dgm:cxn modelId="{FA7D3185-8002-41EC-8882-3CACB7553D31}" type="presParOf" srcId="{0A1E6DFD-9508-4D67-A630-71CF62136FD6}" destId="{3175F59E-263C-4333-934C-6C1DBCE02C83}" srcOrd="0" destOrd="0" presId="urn:microsoft.com/office/officeart/2005/8/layout/lProcess2"/>
    <dgm:cxn modelId="{0C212098-5A43-4CDB-ADBB-FABB40294F1B}" type="presParOf" srcId="{3175F59E-263C-4333-934C-6C1DBCE02C83}" destId="{20CC23C3-82A2-4690-8D98-E56D8CE17D4E}" srcOrd="0" destOrd="0" presId="urn:microsoft.com/office/officeart/2005/8/layout/lProcess2"/>
    <dgm:cxn modelId="{51F562EF-7CD5-4F5A-AA07-CF835BEF3631}" type="presParOf" srcId="{3175F59E-263C-4333-934C-6C1DBCE02C83}" destId="{9089960F-C258-4248-889A-47C89256E184}" srcOrd="1" destOrd="0" presId="urn:microsoft.com/office/officeart/2005/8/layout/lProcess2"/>
    <dgm:cxn modelId="{33F97C03-A315-4B76-8005-F20E3856B85C}" type="presParOf" srcId="{3175F59E-263C-4333-934C-6C1DBCE02C83}" destId="{DB8EF109-6283-40D5-9798-F07FB0709674}" srcOrd="2" destOrd="0" presId="urn:microsoft.com/office/officeart/2005/8/layout/lProcess2"/>
    <dgm:cxn modelId="{72BE8675-85C3-4127-AD53-98156FA64FEB}" type="presParOf" srcId="{3175F59E-263C-4333-934C-6C1DBCE02C83}" destId="{E518B9B6-D65B-451D-9D10-985E6CF83889}" srcOrd="3" destOrd="0" presId="urn:microsoft.com/office/officeart/2005/8/layout/lProcess2"/>
    <dgm:cxn modelId="{C76BEAF3-C2E8-4215-95CA-79B046589A72}" type="presParOf" srcId="{3175F59E-263C-4333-934C-6C1DBCE02C83}" destId="{56AEF8CF-76E9-48A6-A893-A8D4BC929DF3}" srcOrd="4" destOrd="0" presId="urn:microsoft.com/office/officeart/2005/8/layout/lProcess2"/>
    <dgm:cxn modelId="{CEB177C3-EC8A-4D20-B03F-1B7BFEF64CCD}" type="presParOf" srcId="{3175F59E-263C-4333-934C-6C1DBCE02C83}" destId="{1010B404-C1C6-41BB-B72E-7DBEC35CEFBF}" srcOrd="5" destOrd="0" presId="urn:microsoft.com/office/officeart/2005/8/layout/lProcess2"/>
    <dgm:cxn modelId="{0DE11EBD-E9D4-46CC-BC77-CDE8ED78C755}" type="presParOf" srcId="{3175F59E-263C-4333-934C-6C1DBCE02C83}" destId="{D667155B-26EB-4F9F-B6A3-8F0EBE54B2D6}" srcOrd="6" destOrd="0" presId="urn:microsoft.com/office/officeart/2005/8/layout/lProcess2"/>
    <dgm:cxn modelId="{1B3A809A-26F2-4188-B708-A0576940AC37}" type="presParOf" srcId="{3175F59E-263C-4333-934C-6C1DBCE02C83}" destId="{507F524B-33DE-4DC6-97BB-9C043989DB2C}" srcOrd="7" destOrd="0" presId="urn:microsoft.com/office/officeart/2005/8/layout/lProcess2"/>
    <dgm:cxn modelId="{05C7A2F9-F32A-4C1F-9F00-315E7580FD47}" type="presParOf" srcId="{3175F59E-263C-4333-934C-6C1DBCE02C83}" destId="{2C7562F5-ED7C-401B-A4DA-4AE464A219B9}" srcOrd="8"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846510-BE98-4CBD-8604-13DF0BD3C39B}" type="doc">
      <dgm:prSet loTypeId="urn:microsoft.com/office/officeart/2005/8/layout/lProcess2" loCatId="relationship" qsTypeId="urn:microsoft.com/office/officeart/2005/8/quickstyle/simple1" qsCatId="simple" csTypeId="urn:microsoft.com/office/officeart/2005/8/colors/accent0_1" csCatId="mainScheme" phldr="1"/>
      <dgm:spPr/>
      <dgm:t>
        <a:bodyPr/>
        <a:lstStyle/>
        <a:p>
          <a:endParaRPr lang="en-US"/>
        </a:p>
      </dgm:t>
    </dgm:pt>
    <dgm:pt modelId="{94F707D9-C479-4506-8353-37CE7F19FDAE}">
      <dgm:prSet phldrT="[Text]" custT="1"/>
      <dgm:spPr/>
      <dgm:t>
        <a:bodyPr/>
        <a:lstStyle/>
        <a:p>
          <a:pPr algn="dist"/>
          <a:r>
            <a:rPr lang="es-PA" sz="1400" b="1" dirty="0">
              <a:latin typeface="Hanken Grotesk" charset="0"/>
            </a:rPr>
            <a:t>Estudiantes</a:t>
          </a:r>
          <a:endParaRPr lang="en-US" sz="1400" b="1" dirty="0">
            <a:latin typeface="Hanken Grotesk" charset="0"/>
          </a:endParaRPr>
        </a:p>
      </dgm:t>
    </dgm:pt>
    <dgm:pt modelId="{6B7F8602-4795-49F1-B052-609879A46E48}" type="parTrans" cxnId="{9D9F5F15-4CE7-466D-BD7F-6F46726CE68B}">
      <dgm:prSet/>
      <dgm:spPr/>
      <dgm:t>
        <a:bodyPr/>
        <a:lstStyle/>
        <a:p>
          <a:endParaRPr lang="en-US"/>
        </a:p>
      </dgm:t>
    </dgm:pt>
    <dgm:pt modelId="{18F4F7FF-3AFA-46A2-9F14-26B078AE3A68}" type="sibTrans" cxnId="{9D9F5F15-4CE7-466D-BD7F-6F46726CE68B}">
      <dgm:prSet/>
      <dgm:spPr/>
      <dgm:t>
        <a:bodyPr/>
        <a:lstStyle/>
        <a:p>
          <a:endParaRPr lang="en-US"/>
        </a:p>
      </dgm:t>
    </dgm:pt>
    <dgm:pt modelId="{8D16B9C8-370B-4DDD-A176-CC32805BA28B}">
      <dgm:prSet phldrT="[Text]" custT="1"/>
      <dgm:spPr>
        <a:blipFill>
          <a:blip xmlns:r="http://schemas.openxmlformats.org/officeDocument/2006/relationships" r:embed="rId1"/>
          <a:stretch>
            <a:fillRect/>
          </a:stretch>
        </a:blipFill>
      </dgm:spPr>
      <dgm:t>
        <a:bodyPr/>
        <a:lstStyle/>
        <a:p>
          <a:r>
            <a:rPr lang="en-US">
              <a:noFill/>
            </a:rPr>
            <a:t> </a:t>
          </a:r>
        </a:p>
      </dgm:t>
    </dgm:pt>
    <dgm:pt modelId="{2DB630E8-8833-492D-9F5B-9910968DD8BF}" type="parTrans" cxnId="{5A3E788D-12CF-4FA0-AB9F-D1DF14613E7C}">
      <dgm:prSet/>
      <dgm:spPr/>
      <dgm:t>
        <a:bodyPr/>
        <a:lstStyle/>
        <a:p>
          <a:endParaRPr lang="en-US"/>
        </a:p>
      </dgm:t>
    </dgm:pt>
    <dgm:pt modelId="{1E93DA95-20B4-4DF9-8B81-BCB6CF1FAF46}" type="sibTrans" cxnId="{5A3E788D-12CF-4FA0-AB9F-D1DF14613E7C}">
      <dgm:prSet/>
      <dgm:spPr/>
      <dgm:t>
        <a:bodyPr/>
        <a:lstStyle/>
        <a:p>
          <a:endParaRPr lang="en-US"/>
        </a:p>
      </dgm:t>
    </dgm:pt>
    <dgm:pt modelId="{19F28AC7-6680-4569-A8C2-8528EE92E9DB}">
      <dgm:prSet phldrT="[Text]" custT="1"/>
      <dgm:spPr>
        <a:blipFill>
          <a:blip xmlns:r="http://schemas.openxmlformats.org/officeDocument/2006/relationships" r:embed="rId2"/>
          <a:stretch>
            <a:fillRect/>
          </a:stretch>
        </a:blipFill>
      </dgm:spPr>
      <dgm:t>
        <a:bodyPr/>
        <a:lstStyle/>
        <a:p>
          <a:r>
            <a:rPr lang="en-US">
              <a:noFill/>
            </a:rPr>
            <a:t> </a:t>
          </a:r>
        </a:p>
      </dgm:t>
    </dgm:pt>
    <dgm:pt modelId="{46DA629C-5BC6-4112-958D-A75012B30A3C}" type="parTrans" cxnId="{3C9FD997-26C8-45BD-916E-E1257257EC2D}">
      <dgm:prSet/>
      <dgm:spPr/>
      <dgm:t>
        <a:bodyPr/>
        <a:lstStyle/>
        <a:p>
          <a:endParaRPr lang="en-US"/>
        </a:p>
      </dgm:t>
    </dgm:pt>
    <dgm:pt modelId="{D648DE1E-6918-4A25-BEE3-78D9EE98BD5D}" type="sibTrans" cxnId="{3C9FD997-26C8-45BD-916E-E1257257EC2D}">
      <dgm:prSet/>
      <dgm:spPr/>
      <dgm:t>
        <a:bodyPr/>
        <a:lstStyle/>
        <a:p>
          <a:endParaRPr lang="en-US"/>
        </a:p>
      </dgm:t>
    </dgm:pt>
    <dgm:pt modelId="{31A2ABDC-191A-4E9C-9C37-414B7B077B57}">
      <dgm:prSet phldrT="[Text]" custT="1"/>
      <dgm:spPr>
        <a:blipFill>
          <a:blip xmlns:r="http://schemas.openxmlformats.org/officeDocument/2006/relationships" r:embed="rId3"/>
          <a:stretch>
            <a:fillRect/>
          </a:stretch>
        </a:blipFill>
      </dgm:spPr>
      <dgm:t>
        <a:bodyPr/>
        <a:lstStyle/>
        <a:p>
          <a:r>
            <a:rPr lang="en-US">
              <a:noFill/>
            </a:rPr>
            <a:t> </a:t>
          </a:r>
        </a:p>
      </dgm:t>
    </dgm:pt>
    <dgm:pt modelId="{C3A1CC2D-0C35-42A2-99AE-359B2A05D81E}" type="parTrans" cxnId="{054B1BE7-9953-49C3-BCFE-0987C382A623}">
      <dgm:prSet/>
      <dgm:spPr/>
      <dgm:t>
        <a:bodyPr/>
        <a:lstStyle/>
        <a:p>
          <a:endParaRPr lang="en-US"/>
        </a:p>
      </dgm:t>
    </dgm:pt>
    <dgm:pt modelId="{621464AC-77B8-4700-A4DA-5CA04BCFD5D5}" type="sibTrans" cxnId="{054B1BE7-9953-49C3-BCFE-0987C382A623}">
      <dgm:prSet/>
      <dgm:spPr/>
      <dgm:t>
        <a:bodyPr/>
        <a:lstStyle/>
        <a:p>
          <a:endParaRPr lang="en-US"/>
        </a:p>
      </dgm:t>
    </dgm:pt>
    <dgm:pt modelId="{795C4C79-6F7A-4329-8B8F-3500CB5395CA}">
      <dgm:prSet phldrT="[Text]" custT="1"/>
      <dgm:spPr>
        <a:blipFill>
          <a:blip xmlns:r="http://schemas.openxmlformats.org/officeDocument/2006/relationships" r:embed="rId4"/>
          <a:stretch>
            <a:fillRect/>
          </a:stretch>
        </a:blipFill>
      </dgm:spPr>
      <dgm:t>
        <a:bodyPr/>
        <a:lstStyle/>
        <a:p>
          <a:r>
            <a:rPr lang="en-US">
              <a:noFill/>
            </a:rPr>
            <a:t> </a:t>
          </a:r>
        </a:p>
      </dgm:t>
    </dgm:pt>
    <dgm:pt modelId="{3C838268-B9A1-460A-A874-4F7F677AB105}" type="parTrans" cxnId="{EEF287CA-758C-4598-8CF7-7D06D27E778E}">
      <dgm:prSet/>
      <dgm:spPr/>
      <dgm:t>
        <a:bodyPr/>
        <a:lstStyle/>
        <a:p>
          <a:endParaRPr lang="en-US"/>
        </a:p>
      </dgm:t>
    </dgm:pt>
    <dgm:pt modelId="{5B153532-AB50-4FFA-9652-13A40E1DB89F}" type="sibTrans" cxnId="{EEF287CA-758C-4598-8CF7-7D06D27E778E}">
      <dgm:prSet/>
      <dgm:spPr/>
      <dgm:t>
        <a:bodyPr/>
        <a:lstStyle/>
        <a:p>
          <a:endParaRPr lang="en-US"/>
        </a:p>
      </dgm:t>
    </dgm:pt>
    <dgm:pt modelId="{8BA39FBD-D5F8-4B4B-94DA-16E3A4AF425A}">
      <dgm:prSet phldrT="[Text]" custT="1"/>
      <dgm:spPr>
        <a:blipFill>
          <a:blip xmlns:r="http://schemas.openxmlformats.org/officeDocument/2006/relationships" r:embed="rId5"/>
          <a:stretch>
            <a:fillRect/>
          </a:stretch>
        </a:blipFill>
      </dgm:spPr>
      <dgm:t>
        <a:bodyPr/>
        <a:lstStyle/>
        <a:p>
          <a:r>
            <a:rPr lang="en-US">
              <a:noFill/>
            </a:rPr>
            <a:t> </a:t>
          </a:r>
        </a:p>
      </dgm:t>
    </dgm:pt>
    <dgm:pt modelId="{21E416A6-E615-4415-9DF2-D6598FFF392C}" type="parTrans" cxnId="{0FB448BE-D8BA-4B8B-A7C2-511C5064C725}">
      <dgm:prSet/>
      <dgm:spPr/>
      <dgm:t>
        <a:bodyPr/>
        <a:lstStyle/>
        <a:p>
          <a:endParaRPr lang="en-US"/>
        </a:p>
      </dgm:t>
    </dgm:pt>
    <dgm:pt modelId="{DA22DE1D-F8FF-4309-956D-5E2AC17B4E00}" type="sibTrans" cxnId="{0FB448BE-D8BA-4B8B-A7C2-511C5064C725}">
      <dgm:prSet/>
      <dgm:spPr/>
      <dgm:t>
        <a:bodyPr/>
        <a:lstStyle/>
        <a:p>
          <a:endParaRPr lang="en-US"/>
        </a:p>
      </dgm:t>
    </dgm:pt>
    <dgm:pt modelId="{717B70F2-5FF5-44DF-A1BB-FF3DABA971E0}" type="pres">
      <dgm:prSet presAssocID="{39846510-BE98-4CBD-8604-13DF0BD3C39B}" presName="theList" presStyleCnt="0">
        <dgm:presLayoutVars>
          <dgm:dir/>
          <dgm:animLvl val="lvl"/>
          <dgm:resizeHandles val="exact"/>
        </dgm:presLayoutVars>
      </dgm:prSet>
      <dgm:spPr/>
    </dgm:pt>
    <dgm:pt modelId="{41CB3E87-19E8-4ED8-9F72-C26E899783B7}" type="pres">
      <dgm:prSet presAssocID="{94F707D9-C479-4506-8353-37CE7F19FDAE}" presName="compNode" presStyleCnt="0"/>
      <dgm:spPr/>
    </dgm:pt>
    <dgm:pt modelId="{61D0C888-B3AE-42D0-AF7C-4CB36AD2D362}" type="pres">
      <dgm:prSet presAssocID="{94F707D9-C479-4506-8353-37CE7F19FDAE}" presName="aNode" presStyleLbl="bgShp" presStyleIdx="0" presStyleCnt="1" custScaleX="34308" custScaleY="66405" custLinFactNeighborX="80" custLinFactNeighborY="-2692"/>
      <dgm:spPr/>
    </dgm:pt>
    <dgm:pt modelId="{7EA57827-C590-4FFF-A324-519E269C9F08}" type="pres">
      <dgm:prSet presAssocID="{94F707D9-C479-4506-8353-37CE7F19FDAE}" presName="textNode" presStyleLbl="bgShp" presStyleIdx="0" presStyleCnt="1"/>
      <dgm:spPr/>
    </dgm:pt>
    <dgm:pt modelId="{0A1E6DFD-9508-4D67-A630-71CF62136FD6}" type="pres">
      <dgm:prSet presAssocID="{94F707D9-C479-4506-8353-37CE7F19FDAE}" presName="compChildNode" presStyleCnt="0"/>
      <dgm:spPr/>
    </dgm:pt>
    <dgm:pt modelId="{3175F59E-263C-4333-934C-6C1DBCE02C83}" type="pres">
      <dgm:prSet presAssocID="{94F707D9-C479-4506-8353-37CE7F19FDAE}" presName="theInnerList" presStyleCnt="0"/>
      <dgm:spPr/>
    </dgm:pt>
    <dgm:pt modelId="{20CC23C3-82A2-4690-8D98-E56D8CE17D4E}" type="pres">
      <dgm:prSet presAssocID="{8D16B9C8-370B-4DDD-A176-CC32805BA28B}" presName="childNode" presStyleLbl="node1" presStyleIdx="0" presStyleCnt="5" custScaleX="46596" custScaleY="63537">
        <dgm:presLayoutVars>
          <dgm:bulletEnabled val="1"/>
        </dgm:presLayoutVars>
      </dgm:prSet>
      <dgm:spPr/>
    </dgm:pt>
    <dgm:pt modelId="{9089960F-C258-4248-889A-47C89256E184}" type="pres">
      <dgm:prSet presAssocID="{8D16B9C8-370B-4DDD-A176-CC32805BA28B}" presName="aSpace2" presStyleCnt="0"/>
      <dgm:spPr/>
    </dgm:pt>
    <dgm:pt modelId="{DB8EF109-6283-40D5-9798-F07FB0709674}" type="pres">
      <dgm:prSet presAssocID="{19F28AC7-6680-4569-A8C2-8528EE92E9DB}" presName="childNode" presStyleLbl="node1" presStyleIdx="1" presStyleCnt="5" custScaleX="46596" custScaleY="63537">
        <dgm:presLayoutVars>
          <dgm:bulletEnabled val="1"/>
        </dgm:presLayoutVars>
      </dgm:prSet>
      <dgm:spPr/>
    </dgm:pt>
    <dgm:pt modelId="{E518B9B6-D65B-451D-9D10-985E6CF83889}" type="pres">
      <dgm:prSet presAssocID="{19F28AC7-6680-4569-A8C2-8528EE92E9DB}" presName="aSpace2" presStyleCnt="0"/>
      <dgm:spPr/>
    </dgm:pt>
    <dgm:pt modelId="{56AEF8CF-76E9-48A6-A893-A8D4BC929DF3}" type="pres">
      <dgm:prSet presAssocID="{31A2ABDC-191A-4E9C-9C37-414B7B077B57}" presName="childNode" presStyleLbl="node1" presStyleIdx="2" presStyleCnt="5" custScaleX="46596" custScaleY="63537">
        <dgm:presLayoutVars>
          <dgm:bulletEnabled val="1"/>
        </dgm:presLayoutVars>
      </dgm:prSet>
      <dgm:spPr/>
    </dgm:pt>
    <dgm:pt modelId="{1010B404-C1C6-41BB-B72E-7DBEC35CEFBF}" type="pres">
      <dgm:prSet presAssocID="{31A2ABDC-191A-4E9C-9C37-414B7B077B57}" presName="aSpace2" presStyleCnt="0"/>
      <dgm:spPr/>
    </dgm:pt>
    <dgm:pt modelId="{D667155B-26EB-4F9F-B6A3-8F0EBE54B2D6}" type="pres">
      <dgm:prSet presAssocID="{795C4C79-6F7A-4329-8B8F-3500CB5395CA}" presName="childNode" presStyleLbl="node1" presStyleIdx="3" presStyleCnt="5" custScaleX="46596" custScaleY="63537">
        <dgm:presLayoutVars>
          <dgm:bulletEnabled val="1"/>
        </dgm:presLayoutVars>
      </dgm:prSet>
      <dgm:spPr/>
    </dgm:pt>
    <dgm:pt modelId="{507F524B-33DE-4DC6-97BB-9C043989DB2C}" type="pres">
      <dgm:prSet presAssocID="{795C4C79-6F7A-4329-8B8F-3500CB5395CA}" presName="aSpace2" presStyleCnt="0"/>
      <dgm:spPr/>
    </dgm:pt>
    <dgm:pt modelId="{2C7562F5-ED7C-401B-A4DA-4AE464A219B9}" type="pres">
      <dgm:prSet presAssocID="{8BA39FBD-D5F8-4B4B-94DA-16E3A4AF425A}" presName="childNode" presStyleLbl="node1" presStyleIdx="4" presStyleCnt="5" custScaleX="46596" custScaleY="63537">
        <dgm:presLayoutVars>
          <dgm:bulletEnabled val="1"/>
        </dgm:presLayoutVars>
      </dgm:prSet>
      <dgm:spPr/>
    </dgm:pt>
  </dgm:ptLst>
  <dgm:cxnLst>
    <dgm:cxn modelId="{B4CA4C0A-3920-4A36-9C7E-813D5A0093DD}" type="presOf" srcId="{31A2ABDC-191A-4E9C-9C37-414B7B077B57}" destId="{56AEF8CF-76E9-48A6-A893-A8D4BC929DF3}" srcOrd="0" destOrd="0" presId="urn:microsoft.com/office/officeart/2005/8/layout/lProcess2"/>
    <dgm:cxn modelId="{9D9F5F15-4CE7-466D-BD7F-6F46726CE68B}" srcId="{39846510-BE98-4CBD-8604-13DF0BD3C39B}" destId="{94F707D9-C479-4506-8353-37CE7F19FDAE}" srcOrd="0" destOrd="0" parTransId="{6B7F8602-4795-49F1-B052-609879A46E48}" sibTransId="{18F4F7FF-3AFA-46A2-9F14-26B078AE3A68}"/>
    <dgm:cxn modelId="{94E46823-5172-459E-8BC0-4DBD9567B296}" type="presOf" srcId="{94F707D9-C479-4506-8353-37CE7F19FDAE}" destId="{7EA57827-C590-4FFF-A324-519E269C9F08}" srcOrd="1" destOrd="0" presId="urn:microsoft.com/office/officeart/2005/8/layout/lProcess2"/>
    <dgm:cxn modelId="{AD475C37-4082-42F5-AB55-2AF143B83F38}" type="presOf" srcId="{94F707D9-C479-4506-8353-37CE7F19FDAE}" destId="{61D0C888-B3AE-42D0-AF7C-4CB36AD2D362}" srcOrd="0" destOrd="0" presId="urn:microsoft.com/office/officeart/2005/8/layout/lProcess2"/>
    <dgm:cxn modelId="{4540796E-78FC-4336-88D4-796A6F770F15}" type="presOf" srcId="{8D16B9C8-370B-4DDD-A176-CC32805BA28B}" destId="{20CC23C3-82A2-4690-8D98-E56D8CE17D4E}" srcOrd="0" destOrd="0" presId="urn:microsoft.com/office/officeart/2005/8/layout/lProcess2"/>
    <dgm:cxn modelId="{15B3157B-B968-467C-A67D-8A6FC2D5440F}" type="presOf" srcId="{8BA39FBD-D5F8-4B4B-94DA-16E3A4AF425A}" destId="{2C7562F5-ED7C-401B-A4DA-4AE464A219B9}" srcOrd="0" destOrd="0" presId="urn:microsoft.com/office/officeart/2005/8/layout/lProcess2"/>
    <dgm:cxn modelId="{E239178B-2B20-4009-BE72-D53B8ED07C95}" type="presOf" srcId="{19F28AC7-6680-4569-A8C2-8528EE92E9DB}" destId="{DB8EF109-6283-40D5-9798-F07FB0709674}" srcOrd="0" destOrd="0" presId="urn:microsoft.com/office/officeart/2005/8/layout/lProcess2"/>
    <dgm:cxn modelId="{5A3E788D-12CF-4FA0-AB9F-D1DF14613E7C}" srcId="{94F707D9-C479-4506-8353-37CE7F19FDAE}" destId="{8D16B9C8-370B-4DDD-A176-CC32805BA28B}" srcOrd="0" destOrd="0" parTransId="{2DB630E8-8833-492D-9F5B-9910968DD8BF}" sibTransId="{1E93DA95-20B4-4DF9-8B81-BCB6CF1FAF46}"/>
    <dgm:cxn modelId="{3C9FD997-26C8-45BD-916E-E1257257EC2D}" srcId="{94F707D9-C479-4506-8353-37CE7F19FDAE}" destId="{19F28AC7-6680-4569-A8C2-8528EE92E9DB}" srcOrd="1" destOrd="0" parTransId="{46DA629C-5BC6-4112-958D-A75012B30A3C}" sibTransId="{D648DE1E-6918-4A25-BEE3-78D9EE98BD5D}"/>
    <dgm:cxn modelId="{0FB448BE-D8BA-4B8B-A7C2-511C5064C725}" srcId="{94F707D9-C479-4506-8353-37CE7F19FDAE}" destId="{8BA39FBD-D5F8-4B4B-94DA-16E3A4AF425A}" srcOrd="4" destOrd="0" parTransId="{21E416A6-E615-4415-9DF2-D6598FFF392C}" sibTransId="{DA22DE1D-F8FF-4309-956D-5E2AC17B4E00}"/>
    <dgm:cxn modelId="{EEF287CA-758C-4598-8CF7-7D06D27E778E}" srcId="{94F707D9-C479-4506-8353-37CE7F19FDAE}" destId="{795C4C79-6F7A-4329-8B8F-3500CB5395CA}" srcOrd="3" destOrd="0" parTransId="{3C838268-B9A1-460A-A874-4F7F677AB105}" sibTransId="{5B153532-AB50-4FFA-9652-13A40E1DB89F}"/>
    <dgm:cxn modelId="{054B1BE7-9953-49C3-BCFE-0987C382A623}" srcId="{94F707D9-C479-4506-8353-37CE7F19FDAE}" destId="{31A2ABDC-191A-4E9C-9C37-414B7B077B57}" srcOrd="2" destOrd="0" parTransId="{C3A1CC2D-0C35-42A2-99AE-359B2A05D81E}" sibTransId="{621464AC-77B8-4700-A4DA-5CA04BCFD5D5}"/>
    <dgm:cxn modelId="{B3BE4EE9-D2DA-4935-BF8D-00F5937078C1}" type="presOf" srcId="{39846510-BE98-4CBD-8604-13DF0BD3C39B}" destId="{717B70F2-5FF5-44DF-A1BB-FF3DABA971E0}" srcOrd="0" destOrd="0" presId="urn:microsoft.com/office/officeart/2005/8/layout/lProcess2"/>
    <dgm:cxn modelId="{1E8B3CF8-E3DA-4724-BE0F-909937322BBA}" type="presOf" srcId="{795C4C79-6F7A-4329-8B8F-3500CB5395CA}" destId="{D667155B-26EB-4F9F-B6A3-8F0EBE54B2D6}" srcOrd="0" destOrd="0" presId="urn:microsoft.com/office/officeart/2005/8/layout/lProcess2"/>
    <dgm:cxn modelId="{FAA31966-7917-4921-8BF6-615830E9C116}" type="presParOf" srcId="{717B70F2-5FF5-44DF-A1BB-FF3DABA971E0}" destId="{41CB3E87-19E8-4ED8-9F72-C26E899783B7}" srcOrd="0" destOrd="0" presId="urn:microsoft.com/office/officeart/2005/8/layout/lProcess2"/>
    <dgm:cxn modelId="{41E995BF-6C3C-4CE2-B527-B2968F49361A}" type="presParOf" srcId="{41CB3E87-19E8-4ED8-9F72-C26E899783B7}" destId="{61D0C888-B3AE-42D0-AF7C-4CB36AD2D362}" srcOrd="0" destOrd="0" presId="urn:microsoft.com/office/officeart/2005/8/layout/lProcess2"/>
    <dgm:cxn modelId="{0D464430-D65D-4BF8-82E8-4A77C1334787}" type="presParOf" srcId="{41CB3E87-19E8-4ED8-9F72-C26E899783B7}" destId="{7EA57827-C590-4FFF-A324-519E269C9F08}" srcOrd="1" destOrd="0" presId="urn:microsoft.com/office/officeart/2005/8/layout/lProcess2"/>
    <dgm:cxn modelId="{0FF77326-ACE6-4887-A5B5-EBA5D51C1E8E}" type="presParOf" srcId="{41CB3E87-19E8-4ED8-9F72-C26E899783B7}" destId="{0A1E6DFD-9508-4D67-A630-71CF62136FD6}" srcOrd="2" destOrd="0" presId="urn:microsoft.com/office/officeart/2005/8/layout/lProcess2"/>
    <dgm:cxn modelId="{FA7D3185-8002-41EC-8882-3CACB7553D31}" type="presParOf" srcId="{0A1E6DFD-9508-4D67-A630-71CF62136FD6}" destId="{3175F59E-263C-4333-934C-6C1DBCE02C83}" srcOrd="0" destOrd="0" presId="urn:microsoft.com/office/officeart/2005/8/layout/lProcess2"/>
    <dgm:cxn modelId="{0C212098-5A43-4CDB-ADBB-FABB40294F1B}" type="presParOf" srcId="{3175F59E-263C-4333-934C-6C1DBCE02C83}" destId="{20CC23C3-82A2-4690-8D98-E56D8CE17D4E}" srcOrd="0" destOrd="0" presId="urn:microsoft.com/office/officeart/2005/8/layout/lProcess2"/>
    <dgm:cxn modelId="{51F562EF-7CD5-4F5A-AA07-CF835BEF3631}" type="presParOf" srcId="{3175F59E-263C-4333-934C-6C1DBCE02C83}" destId="{9089960F-C258-4248-889A-47C89256E184}" srcOrd="1" destOrd="0" presId="urn:microsoft.com/office/officeart/2005/8/layout/lProcess2"/>
    <dgm:cxn modelId="{33F97C03-A315-4B76-8005-F20E3856B85C}" type="presParOf" srcId="{3175F59E-263C-4333-934C-6C1DBCE02C83}" destId="{DB8EF109-6283-40D5-9798-F07FB0709674}" srcOrd="2" destOrd="0" presId="urn:microsoft.com/office/officeart/2005/8/layout/lProcess2"/>
    <dgm:cxn modelId="{72BE8675-85C3-4127-AD53-98156FA64FEB}" type="presParOf" srcId="{3175F59E-263C-4333-934C-6C1DBCE02C83}" destId="{E518B9B6-D65B-451D-9D10-985E6CF83889}" srcOrd="3" destOrd="0" presId="urn:microsoft.com/office/officeart/2005/8/layout/lProcess2"/>
    <dgm:cxn modelId="{C76BEAF3-C2E8-4215-95CA-79B046589A72}" type="presParOf" srcId="{3175F59E-263C-4333-934C-6C1DBCE02C83}" destId="{56AEF8CF-76E9-48A6-A893-A8D4BC929DF3}" srcOrd="4" destOrd="0" presId="urn:microsoft.com/office/officeart/2005/8/layout/lProcess2"/>
    <dgm:cxn modelId="{CEB177C3-EC8A-4D20-B03F-1B7BFEF64CCD}" type="presParOf" srcId="{3175F59E-263C-4333-934C-6C1DBCE02C83}" destId="{1010B404-C1C6-41BB-B72E-7DBEC35CEFBF}" srcOrd="5" destOrd="0" presId="urn:microsoft.com/office/officeart/2005/8/layout/lProcess2"/>
    <dgm:cxn modelId="{0DE11EBD-E9D4-46CC-BC77-CDE8ED78C755}" type="presParOf" srcId="{3175F59E-263C-4333-934C-6C1DBCE02C83}" destId="{D667155B-26EB-4F9F-B6A3-8F0EBE54B2D6}" srcOrd="6" destOrd="0" presId="urn:microsoft.com/office/officeart/2005/8/layout/lProcess2"/>
    <dgm:cxn modelId="{1B3A809A-26F2-4188-B708-A0576940AC37}" type="presParOf" srcId="{3175F59E-263C-4333-934C-6C1DBCE02C83}" destId="{507F524B-33DE-4DC6-97BB-9C043989DB2C}" srcOrd="7" destOrd="0" presId="urn:microsoft.com/office/officeart/2005/8/layout/lProcess2"/>
    <dgm:cxn modelId="{05C7A2F9-F32A-4C1F-9F00-315E7580FD47}" type="presParOf" srcId="{3175F59E-263C-4333-934C-6C1DBCE02C83}" destId="{2C7562F5-ED7C-401B-A4DA-4AE464A219B9}" srcOrd="8"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9846510-BE98-4CBD-8604-13DF0BD3C39B}" type="doc">
      <dgm:prSet loTypeId="urn:microsoft.com/office/officeart/2005/8/layout/lProcess2" loCatId="relationship" qsTypeId="urn:microsoft.com/office/officeart/2005/8/quickstyle/simple1" qsCatId="simple" csTypeId="urn:microsoft.com/office/officeart/2005/8/colors/accent0_1" csCatId="mainScheme" phldr="1"/>
      <dgm:spPr/>
      <dgm:t>
        <a:bodyPr/>
        <a:lstStyle/>
        <a:p>
          <a:endParaRPr lang="en-US"/>
        </a:p>
      </dgm:t>
    </dgm:pt>
    <dgm:pt modelId="{94F707D9-C479-4506-8353-37CE7F19FDAE}">
      <dgm:prSet phldrT="[Text]"/>
      <dgm:spPr/>
      <dgm:t>
        <a:bodyPr/>
        <a:lstStyle/>
        <a:p>
          <a:pPr algn="dist"/>
          <a:r>
            <a:rPr lang="es-PA" b="1" dirty="0">
              <a:latin typeface="Hanken Grotesk" charset="0"/>
            </a:rPr>
            <a:t>Tutores</a:t>
          </a:r>
          <a:endParaRPr lang="en-US" b="1" dirty="0">
            <a:latin typeface="Hanken Grotesk" charset="0"/>
          </a:endParaRPr>
        </a:p>
      </dgm:t>
    </dgm:pt>
    <dgm:pt modelId="{6B7F8602-4795-49F1-B052-609879A46E48}" type="parTrans" cxnId="{9D9F5F15-4CE7-466D-BD7F-6F46726CE68B}">
      <dgm:prSet/>
      <dgm:spPr/>
      <dgm:t>
        <a:bodyPr/>
        <a:lstStyle/>
        <a:p>
          <a:endParaRPr lang="en-US"/>
        </a:p>
      </dgm:t>
    </dgm:pt>
    <dgm:pt modelId="{18F4F7FF-3AFA-46A2-9F14-26B078AE3A68}" type="sibTrans" cxnId="{9D9F5F15-4CE7-466D-BD7F-6F46726CE68B}">
      <dgm:prSet/>
      <dgm:spPr/>
      <dgm:t>
        <a:bodyPr/>
        <a:lstStyle/>
        <a:p>
          <a:endParaRPr lang="en-US"/>
        </a:p>
      </dgm:t>
    </dgm:pt>
    <mc:AlternateContent xmlns:mc="http://schemas.openxmlformats.org/markup-compatibility/2006">
      <mc:Choice xmlns:a14="http://schemas.microsoft.com/office/drawing/2010/main" Requires="a14">
        <dgm:pt modelId="{8D16B9C8-370B-4DDD-A176-CC32805BA28B}">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𝑻</m:t>
                        </m:r>
                      </m:e>
                      <m:sub>
                        <m:r>
                          <a:rPr lang="es-PA" sz="1400" b="1" i="1" smtClean="0">
                            <a:latin typeface="Cambria Math" panose="02040503050406030204" pitchFamily="18" charset="0"/>
                          </a:rPr>
                          <m:t>𝟏</m:t>
                        </m:r>
                      </m:sub>
                    </m:sSub>
                  </m:oMath>
                </m:oMathPara>
              </a14:m>
              <a:endParaRPr lang="en-US" sz="1400" b="1" dirty="0">
                <a:latin typeface="Montserrat" pitchFamily="2" charset="0"/>
              </a:endParaRPr>
            </a:p>
          </dgm:t>
        </dgm:pt>
      </mc:Choice>
      <mc:Fallback>
        <dgm:pt modelId="{8D16B9C8-370B-4DDD-A176-CC32805BA28B}">
          <dgm:prSet phldrT="[Text]" custT="1"/>
          <dgm:spPr/>
          <dgm:t>
            <a:bodyPr/>
            <a:lstStyle/>
            <a:p>
              <a:r>
                <a:rPr lang="es-PA" sz="1400" b="1" i="0">
                  <a:latin typeface="Cambria Math" panose="02040503050406030204" pitchFamily="18" charset="0"/>
                </a:rPr>
                <a:t>𝑻</a:t>
              </a:r>
              <a:r>
                <a:rPr lang="en-US" sz="1400" b="1" i="0">
                  <a:latin typeface="Cambria Math" panose="02040503050406030204" pitchFamily="18" charset="0"/>
                </a:rPr>
                <a:t>_</a:t>
              </a:r>
              <a:r>
                <a:rPr lang="es-PA" sz="1400" b="1" i="0">
                  <a:latin typeface="Cambria Math" panose="02040503050406030204" pitchFamily="18" charset="0"/>
                </a:rPr>
                <a:t>𝟏</a:t>
              </a:r>
              <a:endParaRPr lang="en-US" sz="1400" b="1" dirty="0">
                <a:latin typeface="Montserrat" pitchFamily="2" charset="0"/>
              </a:endParaRPr>
            </a:p>
          </dgm:t>
        </dgm:pt>
      </mc:Fallback>
    </mc:AlternateContent>
    <dgm:pt modelId="{2DB630E8-8833-492D-9F5B-9910968DD8BF}" type="parTrans" cxnId="{5A3E788D-12CF-4FA0-AB9F-D1DF14613E7C}">
      <dgm:prSet/>
      <dgm:spPr/>
      <dgm:t>
        <a:bodyPr/>
        <a:lstStyle/>
        <a:p>
          <a:endParaRPr lang="en-US"/>
        </a:p>
      </dgm:t>
    </dgm:pt>
    <dgm:pt modelId="{1E93DA95-20B4-4DF9-8B81-BCB6CF1FAF46}" type="sibTrans" cxnId="{5A3E788D-12CF-4FA0-AB9F-D1DF14613E7C}">
      <dgm:prSet/>
      <dgm:spPr/>
      <dgm:t>
        <a:bodyPr/>
        <a:lstStyle/>
        <a:p>
          <a:endParaRPr lang="en-US"/>
        </a:p>
      </dgm:t>
    </dgm:pt>
    <mc:AlternateContent xmlns:mc="http://schemas.openxmlformats.org/markup-compatibility/2006">
      <mc:Choice xmlns:a14="http://schemas.microsoft.com/office/drawing/2010/main" Requires="a14">
        <dgm:pt modelId="{19F28AC7-6680-4569-A8C2-8528EE92E9DB}">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𝑻</m:t>
                        </m:r>
                      </m:e>
                      <m:sub>
                        <m:r>
                          <a:rPr lang="es-PA" sz="1400" b="1" i="1" smtClean="0">
                            <a:latin typeface="Cambria Math" panose="02040503050406030204" pitchFamily="18" charset="0"/>
                          </a:rPr>
                          <m:t>𝟐</m:t>
                        </m:r>
                      </m:sub>
                    </m:sSub>
                  </m:oMath>
                </m:oMathPara>
              </a14:m>
              <a:endParaRPr lang="en-US" sz="1400" b="1" dirty="0">
                <a:latin typeface="Montserrat" pitchFamily="2" charset="0"/>
              </a:endParaRPr>
            </a:p>
          </dgm:t>
        </dgm:pt>
      </mc:Choice>
      <mc:Fallback>
        <dgm:pt modelId="{19F28AC7-6680-4569-A8C2-8528EE92E9DB}">
          <dgm:prSet phldrT="[Text]" custT="1"/>
          <dgm:spPr/>
          <dgm:t>
            <a:bodyPr/>
            <a:lstStyle/>
            <a:p>
              <a:r>
                <a:rPr lang="es-PA" sz="1400" b="1" i="0">
                  <a:latin typeface="Cambria Math" panose="02040503050406030204" pitchFamily="18" charset="0"/>
                </a:rPr>
                <a:t>𝑻</a:t>
              </a:r>
              <a:r>
                <a:rPr lang="en-US" sz="1400" b="1" i="0">
                  <a:latin typeface="Cambria Math" panose="02040503050406030204" pitchFamily="18" charset="0"/>
                </a:rPr>
                <a:t>_</a:t>
              </a:r>
              <a:r>
                <a:rPr lang="es-PA" sz="1400" b="1" i="0">
                  <a:latin typeface="Cambria Math" panose="02040503050406030204" pitchFamily="18" charset="0"/>
                </a:rPr>
                <a:t>𝟐</a:t>
              </a:r>
              <a:endParaRPr lang="en-US" sz="1400" b="1" dirty="0">
                <a:latin typeface="Montserrat" pitchFamily="2" charset="0"/>
              </a:endParaRPr>
            </a:p>
          </dgm:t>
        </dgm:pt>
      </mc:Fallback>
    </mc:AlternateContent>
    <dgm:pt modelId="{46DA629C-5BC6-4112-958D-A75012B30A3C}" type="parTrans" cxnId="{3C9FD997-26C8-45BD-916E-E1257257EC2D}">
      <dgm:prSet/>
      <dgm:spPr/>
      <dgm:t>
        <a:bodyPr/>
        <a:lstStyle/>
        <a:p>
          <a:endParaRPr lang="en-US"/>
        </a:p>
      </dgm:t>
    </dgm:pt>
    <dgm:pt modelId="{D648DE1E-6918-4A25-BEE3-78D9EE98BD5D}" type="sibTrans" cxnId="{3C9FD997-26C8-45BD-916E-E1257257EC2D}">
      <dgm:prSet/>
      <dgm:spPr/>
      <dgm:t>
        <a:bodyPr/>
        <a:lstStyle/>
        <a:p>
          <a:endParaRPr lang="en-US"/>
        </a:p>
      </dgm:t>
    </dgm:pt>
    <mc:AlternateContent xmlns:mc="http://schemas.openxmlformats.org/markup-compatibility/2006">
      <mc:Choice xmlns:a14="http://schemas.microsoft.com/office/drawing/2010/main" Requires="a14">
        <dgm:pt modelId="{31A2ABDC-191A-4E9C-9C37-414B7B077B57}">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𝑻</m:t>
                        </m:r>
                      </m:e>
                      <m:sub>
                        <m:r>
                          <a:rPr lang="es-PA" sz="1400" b="1" i="1" smtClean="0">
                            <a:latin typeface="Cambria Math" panose="02040503050406030204" pitchFamily="18" charset="0"/>
                          </a:rPr>
                          <m:t>𝟑</m:t>
                        </m:r>
                      </m:sub>
                    </m:sSub>
                  </m:oMath>
                </m:oMathPara>
              </a14:m>
              <a:endParaRPr lang="en-US" sz="1400" b="1" dirty="0">
                <a:latin typeface="Montserrat" pitchFamily="2" charset="0"/>
              </a:endParaRPr>
            </a:p>
          </dgm:t>
        </dgm:pt>
      </mc:Choice>
      <mc:Fallback>
        <dgm:pt modelId="{31A2ABDC-191A-4E9C-9C37-414B7B077B57}">
          <dgm:prSet phldrT="[Text]" custT="1"/>
          <dgm:spPr/>
          <dgm:t>
            <a:bodyPr/>
            <a:lstStyle/>
            <a:p>
              <a:r>
                <a:rPr lang="es-PA" sz="1400" b="1" i="0">
                  <a:latin typeface="Cambria Math" panose="02040503050406030204" pitchFamily="18" charset="0"/>
                </a:rPr>
                <a:t>𝑻</a:t>
              </a:r>
              <a:r>
                <a:rPr lang="en-US" sz="1400" b="1" i="0">
                  <a:latin typeface="Cambria Math" panose="02040503050406030204" pitchFamily="18" charset="0"/>
                </a:rPr>
                <a:t>_</a:t>
              </a:r>
              <a:r>
                <a:rPr lang="es-PA" sz="1400" b="1" i="0">
                  <a:latin typeface="Cambria Math" panose="02040503050406030204" pitchFamily="18" charset="0"/>
                </a:rPr>
                <a:t>𝟑</a:t>
              </a:r>
              <a:endParaRPr lang="en-US" sz="1400" b="1" dirty="0">
                <a:latin typeface="Montserrat" pitchFamily="2" charset="0"/>
              </a:endParaRPr>
            </a:p>
          </dgm:t>
        </dgm:pt>
      </mc:Fallback>
    </mc:AlternateContent>
    <dgm:pt modelId="{C3A1CC2D-0C35-42A2-99AE-359B2A05D81E}" type="parTrans" cxnId="{054B1BE7-9953-49C3-BCFE-0987C382A623}">
      <dgm:prSet/>
      <dgm:spPr/>
      <dgm:t>
        <a:bodyPr/>
        <a:lstStyle/>
        <a:p>
          <a:endParaRPr lang="en-US"/>
        </a:p>
      </dgm:t>
    </dgm:pt>
    <dgm:pt modelId="{621464AC-77B8-4700-A4DA-5CA04BCFD5D5}" type="sibTrans" cxnId="{054B1BE7-9953-49C3-BCFE-0987C382A623}">
      <dgm:prSet/>
      <dgm:spPr/>
      <dgm:t>
        <a:bodyPr/>
        <a:lstStyle/>
        <a:p>
          <a:endParaRPr lang="en-US"/>
        </a:p>
      </dgm:t>
    </dgm:pt>
    <mc:AlternateContent xmlns:mc="http://schemas.openxmlformats.org/markup-compatibility/2006">
      <mc:Choice xmlns:a14="http://schemas.microsoft.com/office/drawing/2010/main" Requires="a14">
        <dgm:pt modelId="{795C4C79-6F7A-4329-8B8F-3500CB5395CA}">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𝑻</m:t>
                        </m:r>
                      </m:e>
                      <m:sub>
                        <m:r>
                          <a:rPr lang="es-PA" sz="1400" b="1" i="1" smtClean="0">
                            <a:latin typeface="Cambria Math" panose="02040503050406030204" pitchFamily="18" charset="0"/>
                          </a:rPr>
                          <m:t>𝟒</m:t>
                        </m:r>
                      </m:sub>
                    </m:sSub>
                  </m:oMath>
                </m:oMathPara>
              </a14:m>
              <a:endParaRPr lang="en-US" sz="1400" b="1" dirty="0">
                <a:latin typeface="Montserrat" pitchFamily="2" charset="0"/>
              </a:endParaRPr>
            </a:p>
          </dgm:t>
        </dgm:pt>
      </mc:Choice>
      <mc:Fallback>
        <dgm:pt modelId="{795C4C79-6F7A-4329-8B8F-3500CB5395CA}">
          <dgm:prSet phldrT="[Text]" custT="1"/>
          <dgm:spPr/>
          <dgm:t>
            <a:bodyPr/>
            <a:lstStyle/>
            <a:p>
              <a:r>
                <a:rPr lang="es-PA" sz="1400" b="1" i="0">
                  <a:latin typeface="Cambria Math" panose="02040503050406030204" pitchFamily="18" charset="0"/>
                </a:rPr>
                <a:t>𝑻</a:t>
              </a:r>
              <a:r>
                <a:rPr lang="en-US" sz="1400" b="1" i="0">
                  <a:latin typeface="Cambria Math" panose="02040503050406030204" pitchFamily="18" charset="0"/>
                </a:rPr>
                <a:t>_</a:t>
              </a:r>
              <a:r>
                <a:rPr lang="es-PA" sz="1400" b="1" i="0">
                  <a:latin typeface="Cambria Math" panose="02040503050406030204" pitchFamily="18" charset="0"/>
                </a:rPr>
                <a:t>𝟒</a:t>
              </a:r>
              <a:endParaRPr lang="en-US" sz="1400" b="1" dirty="0">
                <a:latin typeface="Montserrat" pitchFamily="2" charset="0"/>
              </a:endParaRPr>
            </a:p>
          </dgm:t>
        </dgm:pt>
      </mc:Fallback>
    </mc:AlternateContent>
    <dgm:pt modelId="{3C838268-B9A1-460A-A874-4F7F677AB105}" type="parTrans" cxnId="{EEF287CA-758C-4598-8CF7-7D06D27E778E}">
      <dgm:prSet/>
      <dgm:spPr/>
      <dgm:t>
        <a:bodyPr/>
        <a:lstStyle/>
        <a:p>
          <a:endParaRPr lang="en-US"/>
        </a:p>
      </dgm:t>
    </dgm:pt>
    <dgm:pt modelId="{5B153532-AB50-4FFA-9652-13A40E1DB89F}" type="sibTrans" cxnId="{EEF287CA-758C-4598-8CF7-7D06D27E778E}">
      <dgm:prSet/>
      <dgm:spPr/>
      <dgm:t>
        <a:bodyPr/>
        <a:lstStyle/>
        <a:p>
          <a:endParaRPr lang="en-US"/>
        </a:p>
      </dgm:t>
    </dgm:pt>
    <mc:AlternateContent xmlns:mc="http://schemas.openxmlformats.org/markup-compatibility/2006">
      <mc:Choice xmlns:a14="http://schemas.microsoft.com/office/drawing/2010/main" Requires="a14">
        <dgm:pt modelId="{8BA39FBD-D5F8-4B4B-94DA-16E3A4AF425A}">
          <dgm:prSet phldrT="[Text]" custT="1"/>
          <dgm:spPr/>
          <dgm:t>
            <a:bodyPr/>
            <a:lstStyle/>
            <a:p>
              <a14:m>
                <m:oMathPara xmlns:m="http://schemas.openxmlformats.org/officeDocument/2006/math">
                  <m:oMathParaPr>
                    <m:jc m:val="centerGroup"/>
                  </m:oMathParaPr>
                  <m:oMath xmlns:m="http://schemas.openxmlformats.org/officeDocument/2006/math">
                    <m:sSub>
                      <m:sSubPr>
                        <m:ctrlPr>
                          <a:rPr lang="en-US" sz="1400" b="1" i="1" smtClean="0">
                            <a:latin typeface="Cambria Math" panose="02040503050406030204" pitchFamily="18" charset="0"/>
                          </a:rPr>
                        </m:ctrlPr>
                      </m:sSubPr>
                      <m:e>
                        <m:r>
                          <a:rPr lang="es-PA" sz="1400" b="1" i="1" smtClean="0">
                            <a:latin typeface="Cambria Math" panose="02040503050406030204" pitchFamily="18" charset="0"/>
                          </a:rPr>
                          <m:t>𝑻</m:t>
                        </m:r>
                      </m:e>
                      <m:sub>
                        <m:r>
                          <a:rPr lang="es-PA" sz="1400" b="1" i="1" smtClean="0">
                            <a:latin typeface="Cambria Math" panose="02040503050406030204" pitchFamily="18" charset="0"/>
                          </a:rPr>
                          <m:t>𝟓</m:t>
                        </m:r>
                      </m:sub>
                    </m:sSub>
                  </m:oMath>
                </m:oMathPara>
              </a14:m>
              <a:endParaRPr lang="en-US" sz="1400" b="1" dirty="0">
                <a:latin typeface="Montserrat" pitchFamily="2" charset="0"/>
              </a:endParaRPr>
            </a:p>
          </dgm:t>
        </dgm:pt>
      </mc:Choice>
      <mc:Fallback>
        <dgm:pt modelId="{8BA39FBD-D5F8-4B4B-94DA-16E3A4AF425A}">
          <dgm:prSet phldrT="[Text]" custT="1"/>
          <dgm:spPr/>
          <dgm:t>
            <a:bodyPr/>
            <a:lstStyle/>
            <a:p>
              <a:r>
                <a:rPr lang="es-PA" sz="1400" b="1" i="0">
                  <a:latin typeface="Cambria Math" panose="02040503050406030204" pitchFamily="18" charset="0"/>
                </a:rPr>
                <a:t>𝑻</a:t>
              </a:r>
              <a:r>
                <a:rPr lang="en-US" sz="1400" b="1" i="0">
                  <a:latin typeface="Cambria Math" panose="02040503050406030204" pitchFamily="18" charset="0"/>
                </a:rPr>
                <a:t>_</a:t>
              </a:r>
              <a:r>
                <a:rPr lang="es-PA" sz="1400" b="1" i="0">
                  <a:latin typeface="Cambria Math" panose="02040503050406030204" pitchFamily="18" charset="0"/>
                </a:rPr>
                <a:t>𝟓</a:t>
              </a:r>
              <a:endParaRPr lang="en-US" sz="1400" b="1" dirty="0">
                <a:latin typeface="Montserrat" pitchFamily="2" charset="0"/>
              </a:endParaRPr>
            </a:p>
          </dgm:t>
        </dgm:pt>
      </mc:Fallback>
    </mc:AlternateContent>
    <dgm:pt modelId="{21E416A6-E615-4415-9DF2-D6598FFF392C}" type="parTrans" cxnId="{0FB448BE-D8BA-4B8B-A7C2-511C5064C725}">
      <dgm:prSet/>
      <dgm:spPr/>
      <dgm:t>
        <a:bodyPr/>
        <a:lstStyle/>
        <a:p>
          <a:endParaRPr lang="en-US"/>
        </a:p>
      </dgm:t>
    </dgm:pt>
    <dgm:pt modelId="{DA22DE1D-F8FF-4309-956D-5E2AC17B4E00}" type="sibTrans" cxnId="{0FB448BE-D8BA-4B8B-A7C2-511C5064C725}">
      <dgm:prSet/>
      <dgm:spPr/>
      <dgm:t>
        <a:bodyPr/>
        <a:lstStyle/>
        <a:p>
          <a:endParaRPr lang="en-US"/>
        </a:p>
      </dgm:t>
    </dgm:pt>
    <dgm:pt modelId="{717B70F2-5FF5-44DF-A1BB-FF3DABA971E0}" type="pres">
      <dgm:prSet presAssocID="{39846510-BE98-4CBD-8604-13DF0BD3C39B}" presName="theList" presStyleCnt="0">
        <dgm:presLayoutVars>
          <dgm:dir/>
          <dgm:animLvl val="lvl"/>
          <dgm:resizeHandles val="exact"/>
        </dgm:presLayoutVars>
      </dgm:prSet>
      <dgm:spPr/>
    </dgm:pt>
    <dgm:pt modelId="{41CB3E87-19E8-4ED8-9F72-C26E899783B7}" type="pres">
      <dgm:prSet presAssocID="{94F707D9-C479-4506-8353-37CE7F19FDAE}" presName="compNode" presStyleCnt="0"/>
      <dgm:spPr/>
    </dgm:pt>
    <dgm:pt modelId="{61D0C888-B3AE-42D0-AF7C-4CB36AD2D362}" type="pres">
      <dgm:prSet presAssocID="{94F707D9-C479-4506-8353-37CE7F19FDAE}" presName="aNode" presStyleLbl="bgShp" presStyleIdx="0" presStyleCnt="1" custScaleX="34308" custScaleY="66405" custLinFactNeighborX="80" custLinFactNeighborY="-2692"/>
      <dgm:spPr/>
    </dgm:pt>
    <dgm:pt modelId="{7EA57827-C590-4FFF-A324-519E269C9F08}" type="pres">
      <dgm:prSet presAssocID="{94F707D9-C479-4506-8353-37CE7F19FDAE}" presName="textNode" presStyleLbl="bgShp" presStyleIdx="0" presStyleCnt="1"/>
      <dgm:spPr/>
    </dgm:pt>
    <dgm:pt modelId="{0A1E6DFD-9508-4D67-A630-71CF62136FD6}" type="pres">
      <dgm:prSet presAssocID="{94F707D9-C479-4506-8353-37CE7F19FDAE}" presName="compChildNode" presStyleCnt="0"/>
      <dgm:spPr/>
    </dgm:pt>
    <dgm:pt modelId="{3175F59E-263C-4333-934C-6C1DBCE02C83}" type="pres">
      <dgm:prSet presAssocID="{94F707D9-C479-4506-8353-37CE7F19FDAE}" presName="theInnerList" presStyleCnt="0"/>
      <dgm:spPr/>
    </dgm:pt>
    <dgm:pt modelId="{20CC23C3-82A2-4690-8D98-E56D8CE17D4E}" type="pres">
      <dgm:prSet presAssocID="{8D16B9C8-370B-4DDD-A176-CC32805BA28B}" presName="childNode" presStyleLbl="node1" presStyleIdx="0" presStyleCnt="5" custScaleX="46596" custScaleY="63537">
        <dgm:presLayoutVars>
          <dgm:bulletEnabled val="1"/>
        </dgm:presLayoutVars>
      </dgm:prSet>
      <dgm:spPr/>
    </dgm:pt>
    <dgm:pt modelId="{9089960F-C258-4248-889A-47C89256E184}" type="pres">
      <dgm:prSet presAssocID="{8D16B9C8-370B-4DDD-A176-CC32805BA28B}" presName="aSpace2" presStyleCnt="0"/>
      <dgm:spPr/>
    </dgm:pt>
    <dgm:pt modelId="{DB8EF109-6283-40D5-9798-F07FB0709674}" type="pres">
      <dgm:prSet presAssocID="{19F28AC7-6680-4569-A8C2-8528EE92E9DB}" presName="childNode" presStyleLbl="node1" presStyleIdx="1" presStyleCnt="5" custScaleX="46596" custScaleY="63537">
        <dgm:presLayoutVars>
          <dgm:bulletEnabled val="1"/>
        </dgm:presLayoutVars>
      </dgm:prSet>
      <dgm:spPr/>
    </dgm:pt>
    <dgm:pt modelId="{E518B9B6-D65B-451D-9D10-985E6CF83889}" type="pres">
      <dgm:prSet presAssocID="{19F28AC7-6680-4569-A8C2-8528EE92E9DB}" presName="aSpace2" presStyleCnt="0"/>
      <dgm:spPr/>
    </dgm:pt>
    <dgm:pt modelId="{56AEF8CF-76E9-48A6-A893-A8D4BC929DF3}" type="pres">
      <dgm:prSet presAssocID="{31A2ABDC-191A-4E9C-9C37-414B7B077B57}" presName="childNode" presStyleLbl="node1" presStyleIdx="2" presStyleCnt="5" custScaleX="46596" custScaleY="63537">
        <dgm:presLayoutVars>
          <dgm:bulletEnabled val="1"/>
        </dgm:presLayoutVars>
      </dgm:prSet>
      <dgm:spPr/>
    </dgm:pt>
    <dgm:pt modelId="{1010B404-C1C6-41BB-B72E-7DBEC35CEFBF}" type="pres">
      <dgm:prSet presAssocID="{31A2ABDC-191A-4E9C-9C37-414B7B077B57}" presName="aSpace2" presStyleCnt="0"/>
      <dgm:spPr/>
    </dgm:pt>
    <dgm:pt modelId="{D667155B-26EB-4F9F-B6A3-8F0EBE54B2D6}" type="pres">
      <dgm:prSet presAssocID="{795C4C79-6F7A-4329-8B8F-3500CB5395CA}" presName="childNode" presStyleLbl="node1" presStyleIdx="3" presStyleCnt="5" custScaleX="46596" custScaleY="63537">
        <dgm:presLayoutVars>
          <dgm:bulletEnabled val="1"/>
        </dgm:presLayoutVars>
      </dgm:prSet>
      <dgm:spPr/>
    </dgm:pt>
    <dgm:pt modelId="{507F524B-33DE-4DC6-97BB-9C043989DB2C}" type="pres">
      <dgm:prSet presAssocID="{795C4C79-6F7A-4329-8B8F-3500CB5395CA}" presName="aSpace2" presStyleCnt="0"/>
      <dgm:spPr/>
    </dgm:pt>
    <dgm:pt modelId="{2C7562F5-ED7C-401B-A4DA-4AE464A219B9}" type="pres">
      <dgm:prSet presAssocID="{8BA39FBD-D5F8-4B4B-94DA-16E3A4AF425A}" presName="childNode" presStyleLbl="node1" presStyleIdx="4" presStyleCnt="5" custScaleX="46596" custScaleY="63537">
        <dgm:presLayoutVars>
          <dgm:bulletEnabled val="1"/>
        </dgm:presLayoutVars>
      </dgm:prSet>
      <dgm:spPr/>
    </dgm:pt>
  </dgm:ptLst>
  <dgm:cxnLst>
    <dgm:cxn modelId="{B4CA4C0A-3920-4A36-9C7E-813D5A0093DD}" type="presOf" srcId="{31A2ABDC-191A-4E9C-9C37-414B7B077B57}" destId="{56AEF8CF-76E9-48A6-A893-A8D4BC929DF3}" srcOrd="0" destOrd="0" presId="urn:microsoft.com/office/officeart/2005/8/layout/lProcess2"/>
    <dgm:cxn modelId="{9D9F5F15-4CE7-466D-BD7F-6F46726CE68B}" srcId="{39846510-BE98-4CBD-8604-13DF0BD3C39B}" destId="{94F707D9-C479-4506-8353-37CE7F19FDAE}" srcOrd="0" destOrd="0" parTransId="{6B7F8602-4795-49F1-B052-609879A46E48}" sibTransId="{18F4F7FF-3AFA-46A2-9F14-26B078AE3A68}"/>
    <dgm:cxn modelId="{94E46823-5172-459E-8BC0-4DBD9567B296}" type="presOf" srcId="{94F707D9-C479-4506-8353-37CE7F19FDAE}" destId="{7EA57827-C590-4FFF-A324-519E269C9F08}" srcOrd="1" destOrd="0" presId="urn:microsoft.com/office/officeart/2005/8/layout/lProcess2"/>
    <dgm:cxn modelId="{AD475C37-4082-42F5-AB55-2AF143B83F38}" type="presOf" srcId="{94F707D9-C479-4506-8353-37CE7F19FDAE}" destId="{61D0C888-B3AE-42D0-AF7C-4CB36AD2D362}" srcOrd="0" destOrd="0" presId="urn:microsoft.com/office/officeart/2005/8/layout/lProcess2"/>
    <dgm:cxn modelId="{4540796E-78FC-4336-88D4-796A6F770F15}" type="presOf" srcId="{8D16B9C8-370B-4DDD-A176-CC32805BA28B}" destId="{20CC23C3-82A2-4690-8D98-E56D8CE17D4E}" srcOrd="0" destOrd="0" presId="urn:microsoft.com/office/officeart/2005/8/layout/lProcess2"/>
    <dgm:cxn modelId="{15B3157B-B968-467C-A67D-8A6FC2D5440F}" type="presOf" srcId="{8BA39FBD-D5F8-4B4B-94DA-16E3A4AF425A}" destId="{2C7562F5-ED7C-401B-A4DA-4AE464A219B9}" srcOrd="0" destOrd="0" presId="urn:microsoft.com/office/officeart/2005/8/layout/lProcess2"/>
    <dgm:cxn modelId="{E239178B-2B20-4009-BE72-D53B8ED07C95}" type="presOf" srcId="{19F28AC7-6680-4569-A8C2-8528EE92E9DB}" destId="{DB8EF109-6283-40D5-9798-F07FB0709674}" srcOrd="0" destOrd="0" presId="urn:microsoft.com/office/officeart/2005/8/layout/lProcess2"/>
    <dgm:cxn modelId="{5A3E788D-12CF-4FA0-AB9F-D1DF14613E7C}" srcId="{94F707D9-C479-4506-8353-37CE7F19FDAE}" destId="{8D16B9C8-370B-4DDD-A176-CC32805BA28B}" srcOrd="0" destOrd="0" parTransId="{2DB630E8-8833-492D-9F5B-9910968DD8BF}" sibTransId="{1E93DA95-20B4-4DF9-8B81-BCB6CF1FAF46}"/>
    <dgm:cxn modelId="{3C9FD997-26C8-45BD-916E-E1257257EC2D}" srcId="{94F707D9-C479-4506-8353-37CE7F19FDAE}" destId="{19F28AC7-6680-4569-A8C2-8528EE92E9DB}" srcOrd="1" destOrd="0" parTransId="{46DA629C-5BC6-4112-958D-A75012B30A3C}" sibTransId="{D648DE1E-6918-4A25-BEE3-78D9EE98BD5D}"/>
    <dgm:cxn modelId="{0FB448BE-D8BA-4B8B-A7C2-511C5064C725}" srcId="{94F707D9-C479-4506-8353-37CE7F19FDAE}" destId="{8BA39FBD-D5F8-4B4B-94DA-16E3A4AF425A}" srcOrd="4" destOrd="0" parTransId="{21E416A6-E615-4415-9DF2-D6598FFF392C}" sibTransId="{DA22DE1D-F8FF-4309-956D-5E2AC17B4E00}"/>
    <dgm:cxn modelId="{EEF287CA-758C-4598-8CF7-7D06D27E778E}" srcId="{94F707D9-C479-4506-8353-37CE7F19FDAE}" destId="{795C4C79-6F7A-4329-8B8F-3500CB5395CA}" srcOrd="3" destOrd="0" parTransId="{3C838268-B9A1-460A-A874-4F7F677AB105}" sibTransId="{5B153532-AB50-4FFA-9652-13A40E1DB89F}"/>
    <dgm:cxn modelId="{054B1BE7-9953-49C3-BCFE-0987C382A623}" srcId="{94F707D9-C479-4506-8353-37CE7F19FDAE}" destId="{31A2ABDC-191A-4E9C-9C37-414B7B077B57}" srcOrd="2" destOrd="0" parTransId="{C3A1CC2D-0C35-42A2-99AE-359B2A05D81E}" sibTransId="{621464AC-77B8-4700-A4DA-5CA04BCFD5D5}"/>
    <dgm:cxn modelId="{B3BE4EE9-D2DA-4935-BF8D-00F5937078C1}" type="presOf" srcId="{39846510-BE98-4CBD-8604-13DF0BD3C39B}" destId="{717B70F2-5FF5-44DF-A1BB-FF3DABA971E0}" srcOrd="0" destOrd="0" presId="urn:microsoft.com/office/officeart/2005/8/layout/lProcess2"/>
    <dgm:cxn modelId="{1E8B3CF8-E3DA-4724-BE0F-909937322BBA}" type="presOf" srcId="{795C4C79-6F7A-4329-8B8F-3500CB5395CA}" destId="{D667155B-26EB-4F9F-B6A3-8F0EBE54B2D6}" srcOrd="0" destOrd="0" presId="urn:microsoft.com/office/officeart/2005/8/layout/lProcess2"/>
    <dgm:cxn modelId="{FAA31966-7917-4921-8BF6-615830E9C116}" type="presParOf" srcId="{717B70F2-5FF5-44DF-A1BB-FF3DABA971E0}" destId="{41CB3E87-19E8-4ED8-9F72-C26E899783B7}" srcOrd="0" destOrd="0" presId="urn:microsoft.com/office/officeart/2005/8/layout/lProcess2"/>
    <dgm:cxn modelId="{41E995BF-6C3C-4CE2-B527-B2968F49361A}" type="presParOf" srcId="{41CB3E87-19E8-4ED8-9F72-C26E899783B7}" destId="{61D0C888-B3AE-42D0-AF7C-4CB36AD2D362}" srcOrd="0" destOrd="0" presId="urn:microsoft.com/office/officeart/2005/8/layout/lProcess2"/>
    <dgm:cxn modelId="{0D464430-D65D-4BF8-82E8-4A77C1334787}" type="presParOf" srcId="{41CB3E87-19E8-4ED8-9F72-C26E899783B7}" destId="{7EA57827-C590-4FFF-A324-519E269C9F08}" srcOrd="1" destOrd="0" presId="urn:microsoft.com/office/officeart/2005/8/layout/lProcess2"/>
    <dgm:cxn modelId="{0FF77326-ACE6-4887-A5B5-EBA5D51C1E8E}" type="presParOf" srcId="{41CB3E87-19E8-4ED8-9F72-C26E899783B7}" destId="{0A1E6DFD-9508-4D67-A630-71CF62136FD6}" srcOrd="2" destOrd="0" presId="urn:microsoft.com/office/officeart/2005/8/layout/lProcess2"/>
    <dgm:cxn modelId="{FA7D3185-8002-41EC-8882-3CACB7553D31}" type="presParOf" srcId="{0A1E6DFD-9508-4D67-A630-71CF62136FD6}" destId="{3175F59E-263C-4333-934C-6C1DBCE02C83}" srcOrd="0" destOrd="0" presId="urn:microsoft.com/office/officeart/2005/8/layout/lProcess2"/>
    <dgm:cxn modelId="{0C212098-5A43-4CDB-ADBB-FABB40294F1B}" type="presParOf" srcId="{3175F59E-263C-4333-934C-6C1DBCE02C83}" destId="{20CC23C3-82A2-4690-8D98-E56D8CE17D4E}" srcOrd="0" destOrd="0" presId="urn:microsoft.com/office/officeart/2005/8/layout/lProcess2"/>
    <dgm:cxn modelId="{51F562EF-7CD5-4F5A-AA07-CF835BEF3631}" type="presParOf" srcId="{3175F59E-263C-4333-934C-6C1DBCE02C83}" destId="{9089960F-C258-4248-889A-47C89256E184}" srcOrd="1" destOrd="0" presId="urn:microsoft.com/office/officeart/2005/8/layout/lProcess2"/>
    <dgm:cxn modelId="{33F97C03-A315-4B76-8005-F20E3856B85C}" type="presParOf" srcId="{3175F59E-263C-4333-934C-6C1DBCE02C83}" destId="{DB8EF109-6283-40D5-9798-F07FB0709674}" srcOrd="2" destOrd="0" presId="urn:microsoft.com/office/officeart/2005/8/layout/lProcess2"/>
    <dgm:cxn modelId="{72BE8675-85C3-4127-AD53-98156FA64FEB}" type="presParOf" srcId="{3175F59E-263C-4333-934C-6C1DBCE02C83}" destId="{E518B9B6-D65B-451D-9D10-985E6CF83889}" srcOrd="3" destOrd="0" presId="urn:microsoft.com/office/officeart/2005/8/layout/lProcess2"/>
    <dgm:cxn modelId="{C76BEAF3-C2E8-4215-95CA-79B046589A72}" type="presParOf" srcId="{3175F59E-263C-4333-934C-6C1DBCE02C83}" destId="{56AEF8CF-76E9-48A6-A893-A8D4BC929DF3}" srcOrd="4" destOrd="0" presId="urn:microsoft.com/office/officeart/2005/8/layout/lProcess2"/>
    <dgm:cxn modelId="{CEB177C3-EC8A-4D20-B03F-1B7BFEF64CCD}" type="presParOf" srcId="{3175F59E-263C-4333-934C-6C1DBCE02C83}" destId="{1010B404-C1C6-41BB-B72E-7DBEC35CEFBF}" srcOrd="5" destOrd="0" presId="urn:microsoft.com/office/officeart/2005/8/layout/lProcess2"/>
    <dgm:cxn modelId="{0DE11EBD-E9D4-46CC-BC77-CDE8ED78C755}" type="presParOf" srcId="{3175F59E-263C-4333-934C-6C1DBCE02C83}" destId="{D667155B-26EB-4F9F-B6A3-8F0EBE54B2D6}" srcOrd="6" destOrd="0" presId="urn:microsoft.com/office/officeart/2005/8/layout/lProcess2"/>
    <dgm:cxn modelId="{1B3A809A-26F2-4188-B708-A0576940AC37}" type="presParOf" srcId="{3175F59E-263C-4333-934C-6C1DBCE02C83}" destId="{507F524B-33DE-4DC6-97BB-9C043989DB2C}" srcOrd="7" destOrd="0" presId="urn:microsoft.com/office/officeart/2005/8/layout/lProcess2"/>
    <dgm:cxn modelId="{05C7A2F9-F32A-4C1F-9F00-315E7580FD47}" type="presParOf" srcId="{3175F59E-263C-4333-934C-6C1DBCE02C83}" destId="{2C7562F5-ED7C-401B-A4DA-4AE464A219B9}" srcOrd="8" destOrd="0" presId="urn:microsoft.com/office/officeart/2005/8/layout/lProcess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9846510-BE98-4CBD-8604-13DF0BD3C39B}" type="doc">
      <dgm:prSet loTypeId="urn:microsoft.com/office/officeart/2005/8/layout/lProcess2" loCatId="relationship" qsTypeId="urn:microsoft.com/office/officeart/2005/8/quickstyle/simple1" qsCatId="simple" csTypeId="urn:microsoft.com/office/officeart/2005/8/colors/accent0_1" csCatId="mainScheme" phldr="1"/>
      <dgm:spPr/>
      <dgm:t>
        <a:bodyPr/>
        <a:lstStyle/>
        <a:p>
          <a:endParaRPr lang="en-US"/>
        </a:p>
      </dgm:t>
    </dgm:pt>
    <dgm:pt modelId="{94F707D9-C479-4506-8353-37CE7F19FDAE}">
      <dgm:prSet phldrT="[Text]"/>
      <dgm:spPr/>
      <dgm:t>
        <a:bodyPr/>
        <a:lstStyle/>
        <a:p>
          <a:pPr algn="dist"/>
          <a:r>
            <a:rPr lang="es-PA" b="1" dirty="0">
              <a:latin typeface="Hanken Grotesk" charset="0"/>
            </a:rPr>
            <a:t>Tutores</a:t>
          </a:r>
          <a:endParaRPr lang="en-US" b="1" dirty="0">
            <a:latin typeface="Hanken Grotesk" charset="0"/>
          </a:endParaRPr>
        </a:p>
      </dgm:t>
    </dgm:pt>
    <dgm:pt modelId="{6B7F8602-4795-49F1-B052-609879A46E48}" type="parTrans" cxnId="{9D9F5F15-4CE7-466D-BD7F-6F46726CE68B}">
      <dgm:prSet/>
      <dgm:spPr/>
      <dgm:t>
        <a:bodyPr/>
        <a:lstStyle/>
        <a:p>
          <a:endParaRPr lang="en-US"/>
        </a:p>
      </dgm:t>
    </dgm:pt>
    <dgm:pt modelId="{18F4F7FF-3AFA-46A2-9F14-26B078AE3A68}" type="sibTrans" cxnId="{9D9F5F15-4CE7-466D-BD7F-6F46726CE68B}">
      <dgm:prSet/>
      <dgm:spPr/>
      <dgm:t>
        <a:bodyPr/>
        <a:lstStyle/>
        <a:p>
          <a:endParaRPr lang="en-US"/>
        </a:p>
      </dgm:t>
    </dgm:pt>
    <dgm:pt modelId="{8D16B9C8-370B-4DDD-A176-CC32805BA28B}">
      <dgm:prSet phldrT="[Text]" custT="1"/>
      <dgm:spPr>
        <a:blipFill>
          <a:blip xmlns:r="http://schemas.openxmlformats.org/officeDocument/2006/relationships" r:embed="rId1"/>
          <a:stretch>
            <a:fillRect/>
          </a:stretch>
        </a:blipFill>
      </dgm:spPr>
      <dgm:t>
        <a:bodyPr/>
        <a:lstStyle/>
        <a:p>
          <a:r>
            <a:rPr lang="en-US">
              <a:noFill/>
            </a:rPr>
            <a:t> </a:t>
          </a:r>
        </a:p>
      </dgm:t>
    </dgm:pt>
    <dgm:pt modelId="{2DB630E8-8833-492D-9F5B-9910968DD8BF}" type="parTrans" cxnId="{5A3E788D-12CF-4FA0-AB9F-D1DF14613E7C}">
      <dgm:prSet/>
      <dgm:spPr/>
      <dgm:t>
        <a:bodyPr/>
        <a:lstStyle/>
        <a:p>
          <a:endParaRPr lang="en-US"/>
        </a:p>
      </dgm:t>
    </dgm:pt>
    <dgm:pt modelId="{1E93DA95-20B4-4DF9-8B81-BCB6CF1FAF46}" type="sibTrans" cxnId="{5A3E788D-12CF-4FA0-AB9F-D1DF14613E7C}">
      <dgm:prSet/>
      <dgm:spPr/>
      <dgm:t>
        <a:bodyPr/>
        <a:lstStyle/>
        <a:p>
          <a:endParaRPr lang="en-US"/>
        </a:p>
      </dgm:t>
    </dgm:pt>
    <dgm:pt modelId="{19F28AC7-6680-4569-A8C2-8528EE92E9DB}">
      <dgm:prSet phldrT="[Text]" custT="1"/>
      <dgm:spPr>
        <a:blipFill>
          <a:blip xmlns:r="http://schemas.openxmlformats.org/officeDocument/2006/relationships" r:embed="rId2"/>
          <a:stretch>
            <a:fillRect/>
          </a:stretch>
        </a:blipFill>
      </dgm:spPr>
      <dgm:t>
        <a:bodyPr/>
        <a:lstStyle/>
        <a:p>
          <a:r>
            <a:rPr lang="en-US">
              <a:noFill/>
            </a:rPr>
            <a:t> </a:t>
          </a:r>
        </a:p>
      </dgm:t>
    </dgm:pt>
    <dgm:pt modelId="{46DA629C-5BC6-4112-958D-A75012B30A3C}" type="parTrans" cxnId="{3C9FD997-26C8-45BD-916E-E1257257EC2D}">
      <dgm:prSet/>
      <dgm:spPr/>
      <dgm:t>
        <a:bodyPr/>
        <a:lstStyle/>
        <a:p>
          <a:endParaRPr lang="en-US"/>
        </a:p>
      </dgm:t>
    </dgm:pt>
    <dgm:pt modelId="{D648DE1E-6918-4A25-BEE3-78D9EE98BD5D}" type="sibTrans" cxnId="{3C9FD997-26C8-45BD-916E-E1257257EC2D}">
      <dgm:prSet/>
      <dgm:spPr/>
      <dgm:t>
        <a:bodyPr/>
        <a:lstStyle/>
        <a:p>
          <a:endParaRPr lang="en-US"/>
        </a:p>
      </dgm:t>
    </dgm:pt>
    <dgm:pt modelId="{31A2ABDC-191A-4E9C-9C37-414B7B077B57}">
      <dgm:prSet phldrT="[Text]" custT="1"/>
      <dgm:spPr>
        <a:blipFill>
          <a:blip xmlns:r="http://schemas.openxmlformats.org/officeDocument/2006/relationships" r:embed="rId3"/>
          <a:stretch>
            <a:fillRect/>
          </a:stretch>
        </a:blipFill>
      </dgm:spPr>
      <dgm:t>
        <a:bodyPr/>
        <a:lstStyle/>
        <a:p>
          <a:r>
            <a:rPr lang="en-US">
              <a:noFill/>
            </a:rPr>
            <a:t> </a:t>
          </a:r>
        </a:p>
      </dgm:t>
    </dgm:pt>
    <dgm:pt modelId="{C3A1CC2D-0C35-42A2-99AE-359B2A05D81E}" type="parTrans" cxnId="{054B1BE7-9953-49C3-BCFE-0987C382A623}">
      <dgm:prSet/>
      <dgm:spPr/>
      <dgm:t>
        <a:bodyPr/>
        <a:lstStyle/>
        <a:p>
          <a:endParaRPr lang="en-US"/>
        </a:p>
      </dgm:t>
    </dgm:pt>
    <dgm:pt modelId="{621464AC-77B8-4700-A4DA-5CA04BCFD5D5}" type="sibTrans" cxnId="{054B1BE7-9953-49C3-BCFE-0987C382A623}">
      <dgm:prSet/>
      <dgm:spPr/>
      <dgm:t>
        <a:bodyPr/>
        <a:lstStyle/>
        <a:p>
          <a:endParaRPr lang="en-US"/>
        </a:p>
      </dgm:t>
    </dgm:pt>
    <dgm:pt modelId="{795C4C79-6F7A-4329-8B8F-3500CB5395CA}">
      <dgm:prSet phldrT="[Text]" custT="1"/>
      <dgm:spPr>
        <a:blipFill>
          <a:blip xmlns:r="http://schemas.openxmlformats.org/officeDocument/2006/relationships" r:embed="rId4"/>
          <a:stretch>
            <a:fillRect/>
          </a:stretch>
        </a:blipFill>
      </dgm:spPr>
      <dgm:t>
        <a:bodyPr/>
        <a:lstStyle/>
        <a:p>
          <a:r>
            <a:rPr lang="en-US">
              <a:noFill/>
            </a:rPr>
            <a:t> </a:t>
          </a:r>
        </a:p>
      </dgm:t>
    </dgm:pt>
    <dgm:pt modelId="{3C838268-B9A1-460A-A874-4F7F677AB105}" type="parTrans" cxnId="{EEF287CA-758C-4598-8CF7-7D06D27E778E}">
      <dgm:prSet/>
      <dgm:spPr/>
      <dgm:t>
        <a:bodyPr/>
        <a:lstStyle/>
        <a:p>
          <a:endParaRPr lang="en-US"/>
        </a:p>
      </dgm:t>
    </dgm:pt>
    <dgm:pt modelId="{5B153532-AB50-4FFA-9652-13A40E1DB89F}" type="sibTrans" cxnId="{EEF287CA-758C-4598-8CF7-7D06D27E778E}">
      <dgm:prSet/>
      <dgm:spPr/>
      <dgm:t>
        <a:bodyPr/>
        <a:lstStyle/>
        <a:p>
          <a:endParaRPr lang="en-US"/>
        </a:p>
      </dgm:t>
    </dgm:pt>
    <dgm:pt modelId="{8BA39FBD-D5F8-4B4B-94DA-16E3A4AF425A}">
      <dgm:prSet phldrT="[Text]" custT="1"/>
      <dgm:spPr>
        <a:blipFill>
          <a:blip xmlns:r="http://schemas.openxmlformats.org/officeDocument/2006/relationships" r:embed="rId5"/>
          <a:stretch>
            <a:fillRect/>
          </a:stretch>
        </a:blipFill>
      </dgm:spPr>
      <dgm:t>
        <a:bodyPr/>
        <a:lstStyle/>
        <a:p>
          <a:r>
            <a:rPr lang="en-US">
              <a:noFill/>
            </a:rPr>
            <a:t> </a:t>
          </a:r>
        </a:p>
      </dgm:t>
    </dgm:pt>
    <dgm:pt modelId="{21E416A6-E615-4415-9DF2-D6598FFF392C}" type="parTrans" cxnId="{0FB448BE-D8BA-4B8B-A7C2-511C5064C725}">
      <dgm:prSet/>
      <dgm:spPr/>
      <dgm:t>
        <a:bodyPr/>
        <a:lstStyle/>
        <a:p>
          <a:endParaRPr lang="en-US"/>
        </a:p>
      </dgm:t>
    </dgm:pt>
    <dgm:pt modelId="{DA22DE1D-F8FF-4309-956D-5E2AC17B4E00}" type="sibTrans" cxnId="{0FB448BE-D8BA-4B8B-A7C2-511C5064C725}">
      <dgm:prSet/>
      <dgm:spPr/>
      <dgm:t>
        <a:bodyPr/>
        <a:lstStyle/>
        <a:p>
          <a:endParaRPr lang="en-US"/>
        </a:p>
      </dgm:t>
    </dgm:pt>
    <dgm:pt modelId="{717B70F2-5FF5-44DF-A1BB-FF3DABA971E0}" type="pres">
      <dgm:prSet presAssocID="{39846510-BE98-4CBD-8604-13DF0BD3C39B}" presName="theList" presStyleCnt="0">
        <dgm:presLayoutVars>
          <dgm:dir/>
          <dgm:animLvl val="lvl"/>
          <dgm:resizeHandles val="exact"/>
        </dgm:presLayoutVars>
      </dgm:prSet>
      <dgm:spPr/>
    </dgm:pt>
    <dgm:pt modelId="{41CB3E87-19E8-4ED8-9F72-C26E899783B7}" type="pres">
      <dgm:prSet presAssocID="{94F707D9-C479-4506-8353-37CE7F19FDAE}" presName="compNode" presStyleCnt="0"/>
      <dgm:spPr/>
    </dgm:pt>
    <dgm:pt modelId="{61D0C888-B3AE-42D0-AF7C-4CB36AD2D362}" type="pres">
      <dgm:prSet presAssocID="{94F707D9-C479-4506-8353-37CE7F19FDAE}" presName="aNode" presStyleLbl="bgShp" presStyleIdx="0" presStyleCnt="1" custScaleX="34308" custScaleY="66405" custLinFactNeighborX="80" custLinFactNeighborY="-2692"/>
      <dgm:spPr/>
    </dgm:pt>
    <dgm:pt modelId="{7EA57827-C590-4FFF-A324-519E269C9F08}" type="pres">
      <dgm:prSet presAssocID="{94F707D9-C479-4506-8353-37CE7F19FDAE}" presName="textNode" presStyleLbl="bgShp" presStyleIdx="0" presStyleCnt="1"/>
      <dgm:spPr/>
    </dgm:pt>
    <dgm:pt modelId="{0A1E6DFD-9508-4D67-A630-71CF62136FD6}" type="pres">
      <dgm:prSet presAssocID="{94F707D9-C479-4506-8353-37CE7F19FDAE}" presName="compChildNode" presStyleCnt="0"/>
      <dgm:spPr/>
    </dgm:pt>
    <dgm:pt modelId="{3175F59E-263C-4333-934C-6C1DBCE02C83}" type="pres">
      <dgm:prSet presAssocID="{94F707D9-C479-4506-8353-37CE7F19FDAE}" presName="theInnerList" presStyleCnt="0"/>
      <dgm:spPr/>
    </dgm:pt>
    <dgm:pt modelId="{20CC23C3-82A2-4690-8D98-E56D8CE17D4E}" type="pres">
      <dgm:prSet presAssocID="{8D16B9C8-370B-4DDD-A176-CC32805BA28B}" presName="childNode" presStyleLbl="node1" presStyleIdx="0" presStyleCnt="5" custScaleX="46596" custScaleY="63537">
        <dgm:presLayoutVars>
          <dgm:bulletEnabled val="1"/>
        </dgm:presLayoutVars>
      </dgm:prSet>
      <dgm:spPr/>
    </dgm:pt>
    <dgm:pt modelId="{9089960F-C258-4248-889A-47C89256E184}" type="pres">
      <dgm:prSet presAssocID="{8D16B9C8-370B-4DDD-A176-CC32805BA28B}" presName="aSpace2" presStyleCnt="0"/>
      <dgm:spPr/>
    </dgm:pt>
    <dgm:pt modelId="{DB8EF109-6283-40D5-9798-F07FB0709674}" type="pres">
      <dgm:prSet presAssocID="{19F28AC7-6680-4569-A8C2-8528EE92E9DB}" presName="childNode" presStyleLbl="node1" presStyleIdx="1" presStyleCnt="5" custScaleX="46596" custScaleY="63537">
        <dgm:presLayoutVars>
          <dgm:bulletEnabled val="1"/>
        </dgm:presLayoutVars>
      </dgm:prSet>
      <dgm:spPr/>
    </dgm:pt>
    <dgm:pt modelId="{E518B9B6-D65B-451D-9D10-985E6CF83889}" type="pres">
      <dgm:prSet presAssocID="{19F28AC7-6680-4569-A8C2-8528EE92E9DB}" presName="aSpace2" presStyleCnt="0"/>
      <dgm:spPr/>
    </dgm:pt>
    <dgm:pt modelId="{56AEF8CF-76E9-48A6-A893-A8D4BC929DF3}" type="pres">
      <dgm:prSet presAssocID="{31A2ABDC-191A-4E9C-9C37-414B7B077B57}" presName="childNode" presStyleLbl="node1" presStyleIdx="2" presStyleCnt="5" custScaleX="46596" custScaleY="63537">
        <dgm:presLayoutVars>
          <dgm:bulletEnabled val="1"/>
        </dgm:presLayoutVars>
      </dgm:prSet>
      <dgm:spPr/>
    </dgm:pt>
    <dgm:pt modelId="{1010B404-C1C6-41BB-B72E-7DBEC35CEFBF}" type="pres">
      <dgm:prSet presAssocID="{31A2ABDC-191A-4E9C-9C37-414B7B077B57}" presName="aSpace2" presStyleCnt="0"/>
      <dgm:spPr/>
    </dgm:pt>
    <dgm:pt modelId="{D667155B-26EB-4F9F-B6A3-8F0EBE54B2D6}" type="pres">
      <dgm:prSet presAssocID="{795C4C79-6F7A-4329-8B8F-3500CB5395CA}" presName="childNode" presStyleLbl="node1" presStyleIdx="3" presStyleCnt="5" custScaleX="46596" custScaleY="63537">
        <dgm:presLayoutVars>
          <dgm:bulletEnabled val="1"/>
        </dgm:presLayoutVars>
      </dgm:prSet>
      <dgm:spPr/>
    </dgm:pt>
    <dgm:pt modelId="{507F524B-33DE-4DC6-97BB-9C043989DB2C}" type="pres">
      <dgm:prSet presAssocID="{795C4C79-6F7A-4329-8B8F-3500CB5395CA}" presName="aSpace2" presStyleCnt="0"/>
      <dgm:spPr/>
    </dgm:pt>
    <dgm:pt modelId="{2C7562F5-ED7C-401B-A4DA-4AE464A219B9}" type="pres">
      <dgm:prSet presAssocID="{8BA39FBD-D5F8-4B4B-94DA-16E3A4AF425A}" presName="childNode" presStyleLbl="node1" presStyleIdx="4" presStyleCnt="5" custScaleX="46596" custScaleY="63537">
        <dgm:presLayoutVars>
          <dgm:bulletEnabled val="1"/>
        </dgm:presLayoutVars>
      </dgm:prSet>
      <dgm:spPr/>
    </dgm:pt>
  </dgm:ptLst>
  <dgm:cxnLst>
    <dgm:cxn modelId="{B4CA4C0A-3920-4A36-9C7E-813D5A0093DD}" type="presOf" srcId="{31A2ABDC-191A-4E9C-9C37-414B7B077B57}" destId="{56AEF8CF-76E9-48A6-A893-A8D4BC929DF3}" srcOrd="0" destOrd="0" presId="urn:microsoft.com/office/officeart/2005/8/layout/lProcess2"/>
    <dgm:cxn modelId="{9D9F5F15-4CE7-466D-BD7F-6F46726CE68B}" srcId="{39846510-BE98-4CBD-8604-13DF0BD3C39B}" destId="{94F707D9-C479-4506-8353-37CE7F19FDAE}" srcOrd="0" destOrd="0" parTransId="{6B7F8602-4795-49F1-B052-609879A46E48}" sibTransId="{18F4F7FF-3AFA-46A2-9F14-26B078AE3A68}"/>
    <dgm:cxn modelId="{94E46823-5172-459E-8BC0-4DBD9567B296}" type="presOf" srcId="{94F707D9-C479-4506-8353-37CE7F19FDAE}" destId="{7EA57827-C590-4FFF-A324-519E269C9F08}" srcOrd="1" destOrd="0" presId="urn:microsoft.com/office/officeart/2005/8/layout/lProcess2"/>
    <dgm:cxn modelId="{AD475C37-4082-42F5-AB55-2AF143B83F38}" type="presOf" srcId="{94F707D9-C479-4506-8353-37CE7F19FDAE}" destId="{61D0C888-B3AE-42D0-AF7C-4CB36AD2D362}" srcOrd="0" destOrd="0" presId="urn:microsoft.com/office/officeart/2005/8/layout/lProcess2"/>
    <dgm:cxn modelId="{4540796E-78FC-4336-88D4-796A6F770F15}" type="presOf" srcId="{8D16B9C8-370B-4DDD-A176-CC32805BA28B}" destId="{20CC23C3-82A2-4690-8D98-E56D8CE17D4E}" srcOrd="0" destOrd="0" presId="urn:microsoft.com/office/officeart/2005/8/layout/lProcess2"/>
    <dgm:cxn modelId="{15B3157B-B968-467C-A67D-8A6FC2D5440F}" type="presOf" srcId="{8BA39FBD-D5F8-4B4B-94DA-16E3A4AF425A}" destId="{2C7562F5-ED7C-401B-A4DA-4AE464A219B9}" srcOrd="0" destOrd="0" presId="urn:microsoft.com/office/officeart/2005/8/layout/lProcess2"/>
    <dgm:cxn modelId="{E239178B-2B20-4009-BE72-D53B8ED07C95}" type="presOf" srcId="{19F28AC7-6680-4569-A8C2-8528EE92E9DB}" destId="{DB8EF109-6283-40D5-9798-F07FB0709674}" srcOrd="0" destOrd="0" presId="urn:microsoft.com/office/officeart/2005/8/layout/lProcess2"/>
    <dgm:cxn modelId="{5A3E788D-12CF-4FA0-AB9F-D1DF14613E7C}" srcId="{94F707D9-C479-4506-8353-37CE7F19FDAE}" destId="{8D16B9C8-370B-4DDD-A176-CC32805BA28B}" srcOrd="0" destOrd="0" parTransId="{2DB630E8-8833-492D-9F5B-9910968DD8BF}" sibTransId="{1E93DA95-20B4-4DF9-8B81-BCB6CF1FAF46}"/>
    <dgm:cxn modelId="{3C9FD997-26C8-45BD-916E-E1257257EC2D}" srcId="{94F707D9-C479-4506-8353-37CE7F19FDAE}" destId="{19F28AC7-6680-4569-A8C2-8528EE92E9DB}" srcOrd="1" destOrd="0" parTransId="{46DA629C-5BC6-4112-958D-A75012B30A3C}" sibTransId="{D648DE1E-6918-4A25-BEE3-78D9EE98BD5D}"/>
    <dgm:cxn modelId="{0FB448BE-D8BA-4B8B-A7C2-511C5064C725}" srcId="{94F707D9-C479-4506-8353-37CE7F19FDAE}" destId="{8BA39FBD-D5F8-4B4B-94DA-16E3A4AF425A}" srcOrd="4" destOrd="0" parTransId="{21E416A6-E615-4415-9DF2-D6598FFF392C}" sibTransId="{DA22DE1D-F8FF-4309-956D-5E2AC17B4E00}"/>
    <dgm:cxn modelId="{EEF287CA-758C-4598-8CF7-7D06D27E778E}" srcId="{94F707D9-C479-4506-8353-37CE7F19FDAE}" destId="{795C4C79-6F7A-4329-8B8F-3500CB5395CA}" srcOrd="3" destOrd="0" parTransId="{3C838268-B9A1-460A-A874-4F7F677AB105}" sibTransId="{5B153532-AB50-4FFA-9652-13A40E1DB89F}"/>
    <dgm:cxn modelId="{054B1BE7-9953-49C3-BCFE-0987C382A623}" srcId="{94F707D9-C479-4506-8353-37CE7F19FDAE}" destId="{31A2ABDC-191A-4E9C-9C37-414B7B077B57}" srcOrd="2" destOrd="0" parTransId="{C3A1CC2D-0C35-42A2-99AE-359B2A05D81E}" sibTransId="{621464AC-77B8-4700-A4DA-5CA04BCFD5D5}"/>
    <dgm:cxn modelId="{B3BE4EE9-D2DA-4935-BF8D-00F5937078C1}" type="presOf" srcId="{39846510-BE98-4CBD-8604-13DF0BD3C39B}" destId="{717B70F2-5FF5-44DF-A1BB-FF3DABA971E0}" srcOrd="0" destOrd="0" presId="urn:microsoft.com/office/officeart/2005/8/layout/lProcess2"/>
    <dgm:cxn modelId="{1E8B3CF8-E3DA-4724-BE0F-909937322BBA}" type="presOf" srcId="{795C4C79-6F7A-4329-8B8F-3500CB5395CA}" destId="{D667155B-26EB-4F9F-B6A3-8F0EBE54B2D6}" srcOrd="0" destOrd="0" presId="urn:microsoft.com/office/officeart/2005/8/layout/lProcess2"/>
    <dgm:cxn modelId="{FAA31966-7917-4921-8BF6-615830E9C116}" type="presParOf" srcId="{717B70F2-5FF5-44DF-A1BB-FF3DABA971E0}" destId="{41CB3E87-19E8-4ED8-9F72-C26E899783B7}" srcOrd="0" destOrd="0" presId="urn:microsoft.com/office/officeart/2005/8/layout/lProcess2"/>
    <dgm:cxn modelId="{41E995BF-6C3C-4CE2-B527-B2968F49361A}" type="presParOf" srcId="{41CB3E87-19E8-4ED8-9F72-C26E899783B7}" destId="{61D0C888-B3AE-42D0-AF7C-4CB36AD2D362}" srcOrd="0" destOrd="0" presId="urn:microsoft.com/office/officeart/2005/8/layout/lProcess2"/>
    <dgm:cxn modelId="{0D464430-D65D-4BF8-82E8-4A77C1334787}" type="presParOf" srcId="{41CB3E87-19E8-4ED8-9F72-C26E899783B7}" destId="{7EA57827-C590-4FFF-A324-519E269C9F08}" srcOrd="1" destOrd="0" presId="urn:microsoft.com/office/officeart/2005/8/layout/lProcess2"/>
    <dgm:cxn modelId="{0FF77326-ACE6-4887-A5B5-EBA5D51C1E8E}" type="presParOf" srcId="{41CB3E87-19E8-4ED8-9F72-C26E899783B7}" destId="{0A1E6DFD-9508-4D67-A630-71CF62136FD6}" srcOrd="2" destOrd="0" presId="urn:microsoft.com/office/officeart/2005/8/layout/lProcess2"/>
    <dgm:cxn modelId="{FA7D3185-8002-41EC-8882-3CACB7553D31}" type="presParOf" srcId="{0A1E6DFD-9508-4D67-A630-71CF62136FD6}" destId="{3175F59E-263C-4333-934C-6C1DBCE02C83}" srcOrd="0" destOrd="0" presId="urn:microsoft.com/office/officeart/2005/8/layout/lProcess2"/>
    <dgm:cxn modelId="{0C212098-5A43-4CDB-ADBB-FABB40294F1B}" type="presParOf" srcId="{3175F59E-263C-4333-934C-6C1DBCE02C83}" destId="{20CC23C3-82A2-4690-8D98-E56D8CE17D4E}" srcOrd="0" destOrd="0" presId="urn:microsoft.com/office/officeart/2005/8/layout/lProcess2"/>
    <dgm:cxn modelId="{51F562EF-7CD5-4F5A-AA07-CF835BEF3631}" type="presParOf" srcId="{3175F59E-263C-4333-934C-6C1DBCE02C83}" destId="{9089960F-C258-4248-889A-47C89256E184}" srcOrd="1" destOrd="0" presId="urn:microsoft.com/office/officeart/2005/8/layout/lProcess2"/>
    <dgm:cxn modelId="{33F97C03-A315-4B76-8005-F20E3856B85C}" type="presParOf" srcId="{3175F59E-263C-4333-934C-6C1DBCE02C83}" destId="{DB8EF109-6283-40D5-9798-F07FB0709674}" srcOrd="2" destOrd="0" presId="urn:microsoft.com/office/officeart/2005/8/layout/lProcess2"/>
    <dgm:cxn modelId="{72BE8675-85C3-4127-AD53-98156FA64FEB}" type="presParOf" srcId="{3175F59E-263C-4333-934C-6C1DBCE02C83}" destId="{E518B9B6-D65B-451D-9D10-985E6CF83889}" srcOrd="3" destOrd="0" presId="urn:microsoft.com/office/officeart/2005/8/layout/lProcess2"/>
    <dgm:cxn modelId="{C76BEAF3-C2E8-4215-95CA-79B046589A72}" type="presParOf" srcId="{3175F59E-263C-4333-934C-6C1DBCE02C83}" destId="{56AEF8CF-76E9-48A6-A893-A8D4BC929DF3}" srcOrd="4" destOrd="0" presId="urn:microsoft.com/office/officeart/2005/8/layout/lProcess2"/>
    <dgm:cxn modelId="{CEB177C3-EC8A-4D20-B03F-1B7BFEF64CCD}" type="presParOf" srcId="{3175F59E-263C-4333-934C-6C1DBCE02C83}" destId="{1010B404-C1C6-41BB-B72E-7DBEC35CEFBF}" srcOrd="5" destOrd="0" presId="urn:microsoft.com/office/officeart/2005/8/layout/lProcess2"/>
    <dgm:cxn modelId="{0DE11EBD-E9D4-46CC-BC77-CDE8ED78C755}" type="presParOf" srcId="{3175F59E-263C-4333-934C-6C1DBCE02C83}" destId="{D667155B-26EB-4F9F-B6A3-8F0EBE54B2D6}" srcOrd="6" destOrd="0" presId="urn:microsoft.com/office/officeart/2005/8/layout/lProcess2"/>
    <dgm:cxn modelId="{1B3A809A-26F2-4188-B708-A0576940AC37}" type="presParOf" srcId="{3175F59E-263C-4333-934C-6C1DBCE02C83}" destId="{507F524B-33DE-4DC6-97BB-9C043989DB2C}" srcOrd="7" destOrd="0" presId="urn:microsoft.com/office/officeart/2005/8/layout/lProcess2"/>
    <dgm:cxn modelId="{05C7A2F9-F32A-4C1F-9F00-315E7580FD47}" type="presParOf" srcId="{3175F59E-263C-4333-934C-6C1DBCE02C83}" destId="{2C7562F5-ED7C-401B-A4DA-4AE464A219B9}" srcOrd="8" destOrd="0" presId="urn:microsoft.com/office/officeart/2005/8/layout/lProcess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B93CC6-C21A-4E89-903D-03B2B9771F60}">
      <dsp:nvSpPr>
        <dsp:cNvPr id="0" name=""/>
        <dsp:cNvSpPr/>
      </dsp:nvSpPr>
      <dsp:spPr>
        <a:xfrm>
          <a:off x="1001087" y="0"/>
          <a:ext cx="5844362" cy="849934"/>
        </a:xfrm>
        <a:prstGeom prst="rightArrow">
          <a:avLst>
            <a:gd name="adj1" fmla="val 50000"/>
            <a:gd name="adj2" fmla="val 5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254000" bIns="134927" numCol="1" spcCol="1270" anchor="ctr" anchorCtr="0">
          <a:noAutofit/>
        </a:bodyPr>
        <a:lstStyle/>
        <a:p>
          <a:pPr marL="0" lvl="0" indent="0" algn="l" defTabSz="666750">
            <a:lnSpc>
              <a:spcPct val="90000"/>
            </a:lnSpc>
            <a:spcBef>
              <a:spcPct val="0"/>
            </a:spcBef>
            <a:spcAft>
              <a:spcPct val="35000"/>
            </a:spcAft>
            <a:buNone/>
          </a:pPr>
          <a:r>
            <a:rPr lang="es-PA" sz="1500" b="1" kern="1200" dirty="0">
              <a:latin typeface="Montserrat" pitchFamily="2" charset="0"/>
            </a:rPr>
            <a:t>Sesión #0</a:t>
          </a:r>
          <a:endParaRPr lang="en-US" sz="1500" b="1" kern="1200" dirty="0">
            <a:latin typeface="Montserrat" pitchFamily="2" charset="0"/>
          </a:endParaRPr>
        </a:p>
      </dsp:txBody>
      <dsp:txXfrm>
        <a:off x="1001087" y="212484"/>
        <a:ext cx="5631879" cy="424967"/>
      </dsp:txXfrm>
    </dsp:sp>
    <dsp:sp modelId="{F3064C1F-B788-4613-A96D-97AFBD12FB08}">
      <dsp:nvSpPr>
        <dsp:cNvPr id="0" name=""/>
        <dsp:cNvSpPr/>
      </dsp:nvSpPr>
      <dsp:spPr>
        <a:xfrm>
          <a:off x="1016165" y="697977"/>
          <a:ext cx="1080155" cy="1560615"/>
        </a:xfrm>
        <a:prstGeom prst="rect">
          <a:avLst/>
        </a:prstGeom>
        <a:solidFill>
          <a:schemeClr val="lt1">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s-PA" sz="1000" kern="1200" dirty="0">
              <a:latin typeface="Montserrat" pitchFamily="2" charset="0"/>
            </a:rPr>
            <a:t>Capacitación a Tutores (</a:t>
          </a:r>
          <a:r>
            <a:rPr lang="es-PA" sz="1000" i="1" kern="1200" dirty="0">
              <a:latin typeface="Montserrat" pitchFamily="2" charset="0"/>
            </a:rPr>
            <a:t>Academia de Tutores #PilandoAndo</a:t>
          </a:r>
          <a:r>
            <a:rPr lang="es-PA" sz="1000" kern="1200" dirty="0">
              <a:latin typeface="Montserrat" pitchFamily="2" charset="0"/>
            </a:rPr>
            <a:t>)</a:t>
          </a:r>
          <a:endParaRPr lang="en-US" sz="1000" kern="1200" dirty="0">
            <a:latin typeface="Montserrat" pitchFamily="2" charset="0"/>
          </a:endParaRPr>
        </a:p>
        <a:p>
          <a:pPr marL="0" lvl="0" indent="0" algn="l" defTabSz="444500">
            <a:lnSpc>
              <a:spcPct val="90000"/>
            </a:lnSpc>
            <a:spcBef>
              <a:spcPct val="0"/>
            </a:spcBef>
            <a:spcAft>
              <a:spcPct val="35000"/>
            </a:spcAft>
            <a:buNone/>
          </a:pPr>
          <a:r>
            <a:rPr lang="es-PA" sz="1000" b="1" kern="1200" dirty="0">
              <a:latin typeface="Montserrat" pitchFamily="2" charset="0"/>
            </a:rPr>
            <a:t>*1 Aplicación del Test de Estilos de Enseñanza a los Tutores</a:t>
          </a:r>
          <a:endParaRPr lang="en-US" sz="1000" b="1" kern="1200" dirty="0">
            <a:latin typeface="Montserrat" pitchFamily="2" charset="0"/>
          </a:endParaRPr>
        </a:p>
      </dsp:txBody>
      <dsp:txXfrm>
        <a:off x="1016165" y="697977"/>
        <a:ext cx="1080155" cy="1560615"/>
      </dsp:txXfrm>
    </dsp:sp>
    <dsp:sp modelId="{7209014B-E80A-4737-ABBC-03C03FFD943A}">
      <dsp:nvSpPr>
        <dsp:cNvPr id="0" name=""/>
        <dsp:cNvSpPr/>
      </dsp:nvSpPr>
      <dsp:spPr>
        <a:xfrm>
          <a:off x="2096203" y="312012"/>
          <a:ext cx="4764324" cy="849934"/>
        </a:xfrm>
        <a:prstGeom prst="rightArrow">
          <a:avLst>
            <a:gd name="adj1" fmla="val 50000"/>
            <a:gd name="adj2" fmla="val 5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254000" bIns="134927" numCol="1" spcCol="1270" anchor="ctr" anchorCtr="0">
          <a:noAutofit/>
        </a:bodyPr>
        <a:lstStyle/>
        <a:p>
          <a:pPr marL="0" lvl="0" indent="0" algn="l" defTabSz="666750">
            <a:lnSpc>
              <a:spcPct val="90000"/>
            </a:lnSpc>
            <a:spcBef>
              <a:spcPct val="0"/>
            </a:spcBef>
            <a:spcAft>
              <a:spcPct val="35000"/>
            </a:spcAft>
            <a:buNone/>
          </a:pPr>
          <a:r>
            <a:rPr lang="es-PA" sz="1500" b="1" kern="1200" dirty="0">
              <a:latin typeface="Montserrat" pitchFamily="2" charset="0"/>
            </a:rPr>
            <a:t>Sesión #1</a:t>
          </a:r>
          <a:endParaRPr lang="en-US" sz="1500" b="1" kern="1200" dirty="0">
            <a:latin typeface="Montserrat" pitchFamily="2" charset="0"/>
          </a:endParaRPr>
        </a:p>
      </dsp:txBody>
      <dsp:txXfrm>
        <a:off x="2096203" y="524496"/>
        <a:ext cx="4551841" cy="424967"/>
      </dsp:txXfrm>
    </dsp:sp>
    <dsp:sp modelId="{0BCD4A9F-AB20-40D5-B5C6-4C8156E92423}">
      <dsp:nvSpPr>
        <dsp:cNvPr id="0" name=""/>
        <dsp:cNvSpPr/>
      </dsp:nvSpPr>
      <dsp:spPr>
        <a:xfrm>
          <a:off x="2096203" y="981398"/>
          <a:ext cx="1080155" cy="1560615"/>
        </a:xfrm>
        <a:prstGeom prst="rect">
          <a:avLst/>
        </a:prstGeom>
        <a:solidFill>
          <a:schemeClr val="lt1">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Font typeface="Arial" panose="020B0604020202020204" pitchFamily="34" charset="0"/>
            <a:buNone/>
          </a:pPr>
          <a:r>
            <a:rPr lang="es-PA" sz="1000" b="1" kern="1200" dirty="0">
              <a:latin typeface="Montserrat" pitchFamily="2" charset="0"/>
            </a:rPr>
            <a:t>*2 Aplicación del Test de Estilos de Aprendizaje a los estudiantes</a:t>
          </a:r>
        </a:p>
        <a:p>
          <a:pPr marL="0" lvl="0" indent="0" algn="l" defTabSz="444500">
            <a:lnSpc>
              <a:spcPct val="90000"/>
            </a:lnSpc>
            <a:spcBef>
              <a:spcPct val="0"/>
            </a:spcBef>
            <a:spcAft>
              <a:spcPct val="35000"/>
            </a:spcAft>
            <a:buFont typeface="Arial" panose="020B0604020202020204" pitchFamily="34" charset="0"/>
            <a:buNone/>
          </a:pPr>
          <a:r>
            <a:rPr lang="en-US" sz="1000" kern="1200" dirty="0">
              <a:latin typeface="Montserrat" pitchFamily="2" charset="0"/>
            </a:rPr>
            <a:t>Primera </a:t>
          </a:r>
          <a:r>
            <a:rPr lang="en-US" sz="1000" kern="1200" dirty="0" err="1">
              <a:latin typeface="Montserrat" pitchFamily="2" charset="0"/>
            </a:rPr>
            <a:t>Sesión</a:t>
          </a:r>
          <a:r>
            <a:rPr lang="en-US" sz="1000" kern="1200" dirty="0">
              <a:latin typeface="Montserrat" pitchFamily="2" charset="0"/>
            </a:rPr>
            <a:t> de </a:t>
          </a:r>
          <a:r>
            <a:rPr lang="en-US" sz="1000" kern="1200" dirty="0" err="1">
              <a:latin typeface="Montserrat" pitchFamily="2" charset="0"/>
            </a:rPr>
            <a:t>Trabajo</a:t>
          </a:r>
          <a:endParaRPr lang="en-US" sz="1000" kern="1200" dirty="0">
            <a:latin typeface="Montserrat" pitchFamily="2" charset="0"/>
          </a:endParaRPr>
        </a:p>
      </dsp:txBody>
      <dsp:txXfrm>
        <a:off x="2096203" y="981398"/>
        <a:ext cx="1080155" cy="1560615"/>
      </dsp:txXfrm>
    </dsp:sp>
    <dsp:sp modelId="{A285FB52-1243-4224-A435-D4BB8D5E8470}">
      <dsp:nvSpPr>
        <dsp:cNvPr id="0" name=""/>
        <dsp:cNvSpPr/>
      </dsp:nvSpPr>
      <dsp:spPr>
        <a:xfrm>
          <a:off x="3176242" y="610493"/>
          <a:ext cx="3684286" cy="849934"/>
        </a:xfrm>
        <a:prstGeom prst="rightArrow">
          <a:avLst>
            <a:gd name="adj1" fmla="val 50000"/>
            <a:gd name="adj2" fmla="val 5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254000" bIns="134927" numCol="1" spcCol="1270" anchor="ctr" anchorCtr="0">
          <a:noAutofit/>
        </a:bodyPr>
        <a:lstStyle/>
        <a:p>
          <a:pPr marL="0" lvl="0" indent="0" algn="l" defTabSz="666750">
            <a:lnSpc>
              <a:spcPct val="90000"/>
            </a:lnSpc>
            <a:spcBef>
              <a:spcPct val="0"/>
            </a:spcBef>
            <a:spcAft>
              <a:spcPct val="35000"/>
            </a:spcAft>
            <a:buNone/>
          </a:pPr>
          <a:r>
            <a:rPr lang="es-PA" sz="1500" b="1" kern="1200" dirty="0">
              <a:latin typeface="Montserrat" pitchFamily="2" charset="0"/>
            </a:rPr>
            <a:t>Sesión #2</a:t>
          </a:r>
          <a:endParaRPr lang="en-US" sz="1500" b="1" kern="1200" dirty="0">
            <a:latin typeface="Montserrat" pitchFamily="2" charset="0"/>
          </a:endParaRPr>
        </a:p>
      </dsp:txBody>
      <dsp:txXfrm>
        <a:off x="3176242" y="822977"/>
        <a:ext cx="3471803" cy="424967"/>
      </dsp:txXfrm>
    </dsp:sp>
    <dsp:sp modelId="{EDB28038-41FC-40B2-B66D-197EA8ADE4A4}">
      <dsp:nvSpPr>
        <dsp:cNvPr id="0" name=""/>
        <dsp:cNvSpPr/>
      </dsp:nvSpPr>
      <dsp:spPr>
        <a:xfrm>
          <a:off x="3176242" y="1264818"/>
          <a:ext cx="1080155" cy="1560615"/>
        </a:xfrm>
        <a:prstGeom prst="rect">
          <a:avLst/>
        </a:prstGeom>
        <a:solidFill>
          <a:schemeClr val="lt1">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444500">
            <a:lnSpc>
              <a:spcPct val="90000"/>
            </a:lnSpc>
            <a:spcBef>
              <a:spcPct val="0"/>
            </a:spcBef>
            <a:spcAft>
              <a:spcPct val="35000"/>
            </a:spcAft>
            <a:buNone/>
          </a:pPr>
          <a:r>
            <a:rPr lang="es-PA" sz="1000" kern="1200" dirty="0">
              <a:latin typeface="Montserrat" pitchFamily="2" charset="0"/>
            </a:rPr>
            <a:t>Segunda Sesión de Trabajo</a:t>
          </a:r>
          <a:endParaRPr lang="en-US" sz="1000" kern="1200" dirty="0">
            <a:latin typeface="Montserrat" pitchFamily="2" charset="0"/>
          </a:endParaRPr>
        </a:p>
      </dsp:txBody>
      <dsp:txXfrm>
        <a:off x="3176242" y="1264818"/>
        <a:ext cx="1080155" cy="1560615"/>
      </dsp:txXfrm>
    </dsp:sp>
    <dsp:sp modelId="{BE260FF5-3595-4EEE-AA96-FBDA364A8691}">
      <dsp:nvSpPr>
        <dsp:cNvPr id="0" name=""/>
        <dsp:cNvSpPr/>
      </dsp:nvSpPr>
      <dsp:spPr>
        <a:xfrm>
          <a:off x="4256864" y="893914"/>
          <a:ext cx="2603663" cy="849934"/>
        </a:xfrm>
        <a:prstGeom prst="rightArrow">
          <a:avLst>
            <a:gd name="adj1" fmla="val 50000"/>
            <a:gd name="adj2" fmla="val 5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254000" bIns="134927" numCol="1" spcCol="1270" anchor="ctr" anchorCtr="0">
          <a:noAutofit/>
        </a:bodyPr>
        <a:lstStyle/>
        <a:p>
          <a:pPr marL="0" lvl="0" indent="0" algn="l" defTabSz="666750">
            <a:lnSpc>
              <a:spcPct val="90000"/>
            </a:lnSpc>
            <a:spcBef>
              <a:spcPct val="0"/>
            </a:spcBef>
            <a:spcAft>
              <a:spcPct val="35000"/>
            </a:spcAft>
            <a:buNone/>
          </a:pPr>
          <a:r>
            <a:rPr lang="es-PA" sz="1500" b="1" kern="1200" dirty="0">
              <a:latin typeface="Montserrat" pitchFamily="2" charset="0"/>
            </a:rPr>
            <a:t>Sesión #3</a:t>
          </a:r>
          <a:endParaRPr lang="en-US" sz="1500" b="1" kern="1200" dirty="0">
            <a:latin typeface="Montserrat" pitchFamily="2" charset="0"/>
          </a:endParaRPr>
        </a:p>
      </dsp:txBody>
      <dsp:txXfrm>
        <a:off x="4256864" y="1106398"/>
        <a:ext cx="2391180" cy="424967"/>
      </dsp:txXfrm>
    </dsp:sp>
    <dsp:sp modelId="{F7E7B173-81AB-44CB-93EA-B79DC12AA224}">
      <dsp:nvSpPr>
        <dsp:cNvPr id="0" name=""/>
        <dsp:cNvSpPr/>
      </dsp:nvSpPr>
      <dsp:spPr>
        <a:xfrm>
          <a:off x="4256864" y="1548239"/>
          <a:ext cx="1080155" cy="1560615"/>
        </a:xfrm>
        <a:prstGeom prst="rect">
          <a:avLst/>
        </a:prstGeom>
        <a:solidFill>
          <a:schemeClr val="lt1">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ctr" defTabSz="444500">
            <a:lnSpc>
              <a:spcPct val="90000"/>
            </a:lnSpc>
            <a:spcBef>
              <a:spcPct val="0"/>
            </a:spcBef>
            <a:spcAft>
              <a:spcPct val="35000"/>
            </a:spcAft>
            <a:buNone/>
          </a:pPr>
          <a:r>
            <a:rPr lang="es-PA" sz="1000" kern="1200" dirty="0">
              <a:latin typeface="Montserrat" pitchFamily="2" charset="0"/>
            </a:rPr>
            <a:t>Tercera Sesión de Trabajo</a:t>
          </a:r>
          <a:endParaRPr lang="en-US" sz="1000" kern="1200" dirty="0">
            <a:latin typeface="Montserrat" pitchFamily="2" charset="0"/>
          </a:endParaRPr>
        </a:p>
      </dsp:txBody>
      <dsp:txXfrm>
        <a:off x="4256864" y="1548239"/>
        <a:ext cx="1080155" cy="1560615"/>
      </dsp:txXfrm>
    </dsp:sp>
    <dsp:sp modelId="{7C9D2684-0AD8-4905-B35E-1779EAA4F7DE}">
      <dsp:nvSpPr>
        <dsp:cNvPr id="0" name=""/>
        <dsp:cNvSpPr/>
      </dsp:nvSpPr>
      <dsp:spPr>
        <a:xfrm>
          <a:off x="5336903" y="1177335"/>
          <a:ext cx="1523625" cy="849934"/>
        </a:xfrm>
        <a:prstGeom prst="rightArrow">
          <a:avLst>
            <a:gd name="adj1" fmla="val 50000"/>
            <a:gd name="adj2" fmla="val 5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254000" bIns="134927" numCol="1" spcCol="1270" anchor="ctr" anchorCtr="0">
          <a:noAutofit/>
        </a:bodyPr>
        <a:lstStyle/>
        <a:p>
          <a:pPr marL="0" lvl="0" indent="0" algn="l" defTabSz="666750">
            <a:lnSpc>
              <a:spcPct val="90000"/>
            </a:lnSpc>
            <a:spcBef>
              <a:spcPct val="0"/>
            </a:spcBef>
            <a:spcAft>
              <a:spcPct val="35000"/>
            </a:spcAft>
            <a:buNone/>
          </a:pPr>
          <a:r>
            <a:rPr lang="es-PA" sz="1500" b="1" kern="1200" dirty="0">
              <a:latin typeface="Montserrat" pitchFamily="2" charset="0"/>
            </a:rPr>
            <a:t>Sesión #4</a:t>
          </a:r>
          <a:endParaRPr lang="en-US" sz="1500" b="1" kern="1200" dirty="0">
            <a:latin typeface="Montserrat" pitchFamily="2" charset="0"/>
          </a:endParaRPr>
        </a:p>
      </dsp:txBody>
      <dsp:txXfrm>
        <a:off x="5336903" y="1389819"/>
        <a:ext cx="1311142" cy="424967"/>
      </dsp:txXfrm>
    </dsp:sp>
    <dsp:sp modelId="{BCD97A5A-EA73-4601-A694-1F5B29009E68}">
      <dsp:nvSpPr>
        <dsp:cNvPr id="0" name=""/>
        <dsp:cNvSpPr/>
      </dsp:nvSpPr>
      <dsp:spPr>
        <a:xfrm>
          <a:off x="5336903" y="1831659"/>
          <a:ext cx="1080155" cy="1560615"/>
        </a:xfrm>
        <a:prstGeom prst="rect">
          <a:avLst/>
        </a:prstGeom>
        <a:solidFill>
          <a:schemeClr val="lt1">
            <a:hueOff val="0"/>
            <a:satOff val="0"/>
            <a:lumOff val="0"/>
            <a:alphaOff val="0"/>
          </a:schemeClr>
        </a:solidFill>
        <a:ln w="25400" cap="flat" cmpd="sng" algn="ctr">
          <a:solidFill>
            <a:schemeClr val="dk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just" defTabSz="444500">
            <a:lnSpc>
              <a:spcPct val="90000"/>
            </a:lnSpc>
            <a:spcBef>
              <a:spcPct val="0"/>
            </a:spcBef>
            <a:spcAft>
              <a:spcPct val="35000"/>
            </a:spcAft>
            <a:buNone/>
          </a:pPr>
          <a:r>
            <a:rPr lang="es-PA" sz="1000" kern="1200" dirty="0">
              <a:latin typeface="Montserrat" pitchFamily="2" charset="0"/>
            </a:rPr>
            <a:t>Simulacro de 60 minutos del Examen PAA del </a:t>
          </a:r>
          <a:r>
            <a:rPr lang="es-PA" sz="1000" kern="1200" dirty="0" err="1">
              <a:latin typeface="Montserrat" pitchFamily="2" charset="0"/>
            </a:rPr>
            <a:t>College</a:t>
          </a:r>
          <a:r>
            <a:rPr lang="es-PA" sz="1000" kern="1200" dirty="0">
              <a:latin typeface="Montserrat" pitchFamily="2" charset="0"/>
            </a:rPr>
            <a:t> </a:t>
          </a:r>
          <a:r>
            <a:rPr lang="es-PA" sz="1000" kern="1200" dirty="0" err="1">
              <a:latin typeface="Montserrat" pitchFamily="2" charset="0"/>
            </a:rPr>
            <a:t>Board</a:t>
          </a:r>
          <a:r>
            <a:rPr lang="es-PA" sz="1000" kern="1200" dirty="0">
              <a:latin typeface="Montserrat" pitchFamily="2" charset="0"/>
            </a:rPr>
            <a:t>.</a:t>
          </a:r>
          <a:endParaRPr lang="en-US" sz="1000" kern="1200" dirty="0">
            <a:latin typeface="Montserrat" pitchFamily="2" charset="0"/>
          </a:endParaRPr>
        </a:p>
        <a:p>
          <a:pPr marL="0" lvl="0" indent="0" algn="just" defTabSz="444500">
            <a:lnSpc>
              <a:spcPct val="90000"/>
            </a:lnSpc>
            <a:spcBef>
              <a:spcPct val="0"/>
            </a:spcBef>
            <a:spcAft>
              <a:spcPct val="35000"/>
            </a:spcAft>
            <a:buNone/>
          </a:pPr>
          <a:r>
            <a:rPr lang="es-PA" sz="1000" kern="1200" dirty="0">
              <a:latin typeface="Montserrat" pitchFamily="2" charset="0"/>
            </a:rPr>
            <a:t>Repaso Final y consejos con los Tutores.</a:t>
          </a:r>
          <a:endParaRPr lang="en-US" sz="1000" kern="1200" dirty="0">
            <a:latin typeface="Montserrat" pitchFamily="2" charset="0"/>
          </a:endParaRPr>
        </a:p>
      </dsp:txBody>
      <dsp:txXfrm>
        <a:off x="5336903" y="1831659"/>
        <a:ext cx="1080155" cy="15606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D0C888-B3AE-42D0-AF7C-4CB36AD2D362}">
      <dsp:nvSpPr>
        <dsp:cNvPr id="0" name=""/>
        <dsp:cNvSpPr/>
      </dsp:nvSpPr>
      <dsp:spPr>
        <a:xfrm>
          <a:off x="1013317" y="293522"/>
          <a:ext cx="1055848" cy="2374594"/>
        </a:xfrm>
        <a:prstGeom prst="roundRect">
          <a:avLst>
            <a:gd name="adj" fmla="val 10000"/>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dist" defTabSz="622300">
            <a:lnSpc>
              <a:spcPct val="90000"/>
            </a:lnSpc>
            <a:spcBef>
              <a:spcPct val="0"/>
            </a:spcBef>
            <a:spcAft>
              <a:spcPct val="35000"/>
            </a:spcAft>
            <a:buNone/>
          </a:pPr>
          <a:r>
            <a:rPr lang="es-PA" sz="1400" b="1" kern="1200" dirty="0">
              <a:latin typeface="Hanken Grotesk" charset="0"/>
            </a:rPr>
            <a:t>Estudiantes</a:t>
          </a:r>
          <a:endParaRPr lang="en-US" sz="1400" b="1" kern="1200" dirty="0">
            <a:latin typeface="Hanken Grotesk" charset="0"/>
          </a:endParaRPr>
        </a:p>
      </dsp:txBody>
      <dsp:txXfrm>
        <a:off x="1013317" y="293522"/>
        <a:ext cx="1055848" cy="712378"/>
      </dsp:txXfrm>
    </dsp:sp>
    <dsp:sp modelId="{20CC23C3-82A2-4690-8D98-E56D8CE17D4E}">
      <dsp:nvSpPr>
        <dsp:cNvPr id="0" name=""/>
        <dsp:cNvSpPr/>
      </dsp:nvSpPr>
      <dsp:spPr>
        <a:xfrm>
          <a:off x="965171" y="862007"/>
          <a:ext cx="1147215"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𝑬</m:t>
                    </m:r>
                  </m:e>
                  <m:sub>
                    <m:r>
                      <a:rPr lang="es-PA" sz="1400" b="1" i="1" kern="1200" smtClean="0">
                        <a:latin typeface="Cambria Math" panose="02040503050406030204" pitchFamily="18" charset="0"/>
                      </a:rPr>
                      <m:t>𝟏</m:t>
                    </m:r>
                  </m:sub>
                </m:sSub>
              </m:oMath>
            </m:oMathPara>
          </a14:m>
          <a:endParaRPr lang="en-US" sz="1400" b="1" kern="1200" dirty="0">
            <a:latin typeface="Montserrat" pitchFamily="2" charset="0"/>
          </a:endParaRPr>
        </a:p>
      </dsp:txBody>
      <dsp:txXfrm>
        <a:off x="976576" y="873412"/>
        <a:ext cx="1124405" cy="366587"/>
      </dsp:txXfrm>
    </dsp:sp>
    <dsp:sp modelId="{DB8EF109-6283-40D5-9798-F07FB0709674}">
      <dsp:nvSpPr>
        <dsp:cNvPr id="0" name=""/>
        <dsp:cNvSpPr/>
      </dsp:nvSpPr>
      <dsp:spPr>
        <a:xfrm>
          <a:off x="965171" y="1345692"/>
          <a:ext cx="1147215"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𝑬</m:t>
                    </m:r>
                  </m:e>
                  <m:sub>
                    <m:r>
                      <a:rPr lang="es-PA" sz="1400" b="1" i="1" kern="1200" smtClean="0">
                        <a:latin typeface="Cambria Math" panose="02040503050406030204" pitchFamily="18" charset="0"/>
                      </a:rPr>
                      <m:t>𝟐</m:t>
                    </m:r>
                  </m:sub>
                </m:sSub>
              </m:oMath>
            </m:oMathPara>
          </a14:m>
          <a:endParaRPr lang="en-US" sz="1400" b="1" kern="1200" dirty="0">
            <a:latin typeface="Montserrat" pitchFamily="2" charset="0"/>
          </a:endParaRPr>
        </a:p>
      </dsp:txBody>
      <dsp:txXfrm>
        <a:off x="976576" y="1357097"/>
        <a:ext cx="1124405" cy="366587"/>
      </dsp:txXfrm>
    </dsp:sp>
    <dsp:sp modelId="{56AEF8CF-76E9-48A6-A893-A8D4BC929DF3}">
      <dsp:nvSpPr>
        <dsp:cNvPr id="0" name=""/>
        <dsp:cNvSpPr/>
      </dsp:nvSpPr>
      <dsp:spPr>
        <a:xfrm>
          <a:off x="965171" y="1829376"/>
          <a:ext cx="1147215"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𝑬</m:t>
                    </m:r>
                  </m:e>
                  <m:sub>
                    <m:r>
                      <a:rPr lang="es-PA" sz="1400" b="1" i="1" kern="1200" smtClean="0">
                        <a:latin typeface="Cambria Math" panose="02040503050406030204" pitchFamily="18" charset="0"/>
                      </a:rPr>
                      <m:t>𝟑</m:t>
                    </m:r>
                  </m:sub>
                </m:sSub>
              </m:oMath>
            </m:oMathPara>
          </a14:m>
          <a:endParaRPr lang="en-US" sz="1400" b="1" kern="1200" dirty="0">
            <a:latin typeface="Montserrat" pitchFamily="2" charset="0"/>
          </a:endParaRPr>
        </a:p>
      </dsp:txBody>
      <dsp:txXfrm>
        <a:off x="976576" y="1840781"/>
        <a:ext cx="1124405" cy="366587"/>
      </dsp:txXfrm>
    </dsp:sp>
    <dsp:sp modelId="{D667155B-26EB-4F9F-B6A3-8F0EBE54B2D6}">
      <dsp:nvSpPr>
        <dsp:cNvPr id="0" name=""/>
        <dsp:cNvSpPr/>
      </dsp:nvSpPr>
      <dsp:spPr>
        <a:xfrm>
          <a:off x="965171" y="2313060"/>
          <a:ext cx="1147215"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𝑬</m:t>
                    </m:r>
                  </m:e>
                  <m:sub>
                    <m:r>
                      <a:rPr lang="es-PA" sz="1400" b="1" i="1" kern="1200" smtClean="0">
                        <a:latin typeface="Cambria Math" panose="02040503050406030204" pitchFamily="18" charset="0"/>
                      </a:rPr>
                      <m:t>𝟒</m:t>
                    </m:r>
                  </m:sub>
                </m:sSub>
              </m:oMath>
            </m:oMathPara>
          </a14:m>
          <a:endParaRPr lang="en-US" sz="1400" b="1" kern="1200" dirty="0">
            <a:latin typeface="Montserrat" pitchFamily="2" charset="0"/>
          </a:endParaRPr>
        </a:p>
      </dsp:txBody>
      <dsp:txXfrm>
        <a:off x="976576" y="2324465"/>
        <a:ext cx="1124405" cy="366587"/>
      </dsp:txXfrm>
    </dsp:sp>
    <dsp:sp modelId="{2C7562F5-ED7C-401B-A4DA-4AE464A219B9}">
      <dsp:nvSpPr>
        <dsp:cNvPr id="0" name=""/>
        <dsp:cNvSpPr/>
      </dsp:nvSpPr>
      <dsp:spPr>
        <a:xfrm>
          <a:off x="965171" y="2796744"/>
          <a:ext cx="1147215"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𝑬</m:t>
                    </m:r>
                  </m:e>
                  <m:sub>
                    <m:r>
                      <a:rPr lang="es-PA" sz="1400" b="1" i="1" kern="1200" smtClean="0">
                        <a:latin typeface="Cambria Math" panose="02040503050406030204" pitchFamily="18" charset="0"/>
                      </a:rPr>
                      <m:t>𝟓</m:t>
                    </m:r>
                  </m:sub>
                </m:sSub>
              </m:oMath>
            </m:oMathPara>
          </a14:m>
          <a:endParaRPr lang="en-US" sz="1400" b="1" kern="1200" dirty="0">
            <a:latin typeface="Montserrat" pitchFamily="2" charset="0"/>
          </a:endParaRPr>
        </a:p>
      </dsp:txBody>
      <dsp:txXfrm>
        <a:off x="976576" y="2808149"/>
        <a:ext cx="1124405" cy="3665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D0C888-B3AE-42D0-AF7C-4CB36AD2D362}">
      <dsp:nvSpPr>
        <dsp:cNvPr id="0" name=""/>
        <dsp:cNvSpPr/>
      </dsp:nvSpPr>
      <dsp:spPr>
        <a:xfrm>
          <a:off x="918224" y="293522"/>
          <a:ext cx="956765" cy="2374594"/>
        </a:xfrm>
        <a:prstGeom prst="roundRect">
          <a:avLst>
            <a:gd name="adj" fmla="val 10000"/>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dist" defTabSz="800100">
            <a:lnSpc>
              <a:spcPct val="90000"/>
            </a:lnSpc>
            <a:spcBef>
              <a:spcPct val="0"/>
            </a:spcBef>
            <a:spcAft>
              <a:spcPct val="35000"/>
            </a:spcAft>
            <a:buNone/>
          </a:pPr>
          <a:r>
            <a:rPr lang="es-PA" sz="1800" b="1" kern="1200" dirty="0">
              <a:latin typeface="Hanken Grotesk" charset="0"/>
            </a:rPr>
            <a:t>Tutores</a:t>
          </a:r>
          <a:endParaRPr lang="en-US" sz="1800" b="1" kern="1200" dirty="0">
            <a:latin typeface="Hanken Grotesk" charset="0"/>
          </a:endParaRPr>
        </a:p>
      </dsp:txBody>
      <dsp:txXfrm>
        <a:off x="918224" y="293522"/>
        <a:ext cx="956765" cy="712378"/>
      </dsp:txXfrm>
    </dsp:sp>
    <dsp:sp modelId="{20CC23C3-82A2-4690-8D98-E56D8CE17D4E}">
      <dsp:nvSpPr>
        <dsp:cNvPr id="0" name=""/>
        <dsp:cNvSpPr/>
      </dsp:nvSpPr>
      <dsp:spPr>
        <a:xfrm>
          <a:off x="874597" y="862007"/>
          <a:ext cx="1039557"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𝑻</m:t>
                    </m:r>
                  </m:e>
                  <m:sub>
                    <m:r>
                      <a:rPr lang="es-PA" sz="1400" b="1" i="1" kern="1200" smtClean="0">
                        <a:latin typeface="Cambria Math" panose="02040503050406030204" pitchFamily="18" charset="0"/>
                      </a:rPr>
                      <m:t>𝟏</m:t>
                    </m:r>
                  </m:sub>
                </m:sSub>
              </m:oMath>
            </m:oMathPara>
          </a14:m>
          <a:endParaRPr lang="en-US" sz="1400" b="1" kern="1200" dirty="0">
            <a:latin typeface="Montserrat" pitchFamily="2" charset="0"/>
          </a:endParaRPr>
        </a:p>
      </dsp:txBody>
      <dsp:txXfrm>
        <a:off x="886002" y="873412"/>
        <a:ext cx="1016747" cy="366587"/>
      </dsp:txXfrm>
    </dsp:sp>
    <dsp:sp modelId="{DB8EF109-6283-40D5-9798-F07FB0709674}">
      <dsp:nvSpPr>
        <dsp:cNvPr id="0" name=""/>
        <dsp:cNvSpPr/>
      </dsp:nvSpPr>
      <dsp:spPr>
        <a:xfrm>
          <a:off x="874597" y="1345692"/>
          <a:ext cx="1039557"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𝑻</m:t>
                    </m:r>
                  </m:e>
                  <m:sub>
                    <m:r>
                      <a:rPr lang="es-PA" sz="1400" b="1" i="1" kern="1200" smtClean="0">
                        <a:latin typeface="Cambria Math" panose="02040503050406030204" pitchFamily="18" charset="0"/>
                      </a:rPr>
                      <m:t>𝟐</m:t>
                    </m:r>
                  </m:sub>
                </m:sSub>
              </m:oMath>
            </m:oMathPara>
          </a14:m>
          <a:endParaRPr lang="en-US" sz="1400" b="1" kern="1200" dirty="0">
            <a:latin typeface="Montserrat" pitchFamily="2" charset="0"/>
          </a:endParaRPr>
        </a:p>
      </dsp:txBody>
      <dsp:txXfrm>
        <a:off x="886002" y="1357097"/>
        <a:ext cx="1016747" cy="366587"/>
      </dsp:txXfrm>
    </dsp:sp>
    <dsp:sp modelId="{56AEF8CF-76E9-48A6-A893-A8D4BC929DF3}">
      <dsp:nvSpPr>
        <dsp:cNvPr id="0" name=""/>
        <dsp:cNvSpPr/>
      </dsp:nvSpPr>
      <dsp:spPr>
        <a:xfrm>
          <a:off x="874597" y="1829376"/>
          <a:ext cx="1039557"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𝑻</m:t>
                    </m:r>
                  </m:e>
                  <m:sub>
                    <m:r>
                      <a:rPr lang="es-PA" sz="1400" b="1" i="1" kern="1200" smtClean="0">
                        <a:latin typeface="Cambria Math" panose="02040503050406030204" pitchFamily="18" charset="0"/>
                      </a:rPr>
                      <m:t>𝟑</m:t>
                    </m:r>
                  </m:sub>
                </m:sSub>
              </m:oMath>
            </m:oMathPara>
          </a14:m>
          <a:endParaRPr lang="en-US" sz="1400" b="1" kern="1200" dirty="0">
            <a:latin typeface="Montserrat" pitchFamily="2" charset="0"/>
          </a:endParaRPr>
        </a:p>
      </dsp:txBody>
      <dsp:txXfrm>
        <a:off x="886002" y="1840781"/>
        <a:ext cx="1016747" cy="366587"/>
      </dsp:txXfrm>
    </dsp:sp>
    <dsp:sp modelId="{D667155B-26EB-4F9F-B6A3-8F0EBE54B2D6}">
      <dsp:nvSpPr>
        <dsp:cNvPr id="0" name=""/>
        <dsp:cNvSpPr/>
      </dsp:nvSpPr>
      <dsp:spPr>
        <a:xfrm>
          <a:off x="874597" y="2313060"/>
          <a:ext cx="1039557"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𝑻</m:t>
                    </m:r>
                  </m:e>
                  <m:sub>
                    <m:r>
                      <a:rPr lang="es-PA" sz="1400" b="1" i="1" kern="1200" smtClean="0">
                        <a:latin typeface="Cambria Math" panose="02040503050406030204" pitchFamily="18" charset="0"/>
                      </a:rPr>
                      <m:t>𝟒</m:t>
                    </m:r>
                  </m:sub>
                </m:sSub>
              </m:oMath>
            </m:oMathPara>
          </a14:m>
          <a:endParaRPr lang="en-US" sz="1400" b="1" kern="1200" dirty="0">
            <a:latin typeface="Montserrat" pitchFamily="2" charset="0"/>
          </a:endParaRPr>
        </a:p>
      </dsp:txBody>
      <dsp:txXfrm>
        <a:off x="886002" y="2324465"/>
        <a:ext cx="1016747" cy="366587"/>
      </dsp:txXfrm>
    </dsp:sp>
    <dsp:sp modelId="{2C7562F5-ED7C-401B-A4DA-4AE464A219B9}">
      <dsp:nvSpPr>
        <dsp:cNvPr id="0" name=""/>
        <dsp:cNvSpPr/>
      </dsp:nvSpPr>
      <dsp:spPr>
        <a:xfrm>
          <a:off x="874597" y="2796744"/>
          <a:ext cx="1039557" cy="389397"/>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26670" rIns="35560" bIns="26670" numCol="1" spcCol="1270" anchor="ctr" anchorCtr="0">
          <a:noAutofit/>
        </a:bodyPr>
        <a:lstStyle/>
        <a:p>
          <a:pPr marL="0" lvl="0" indent="0" algn="ctr" defTabSz="622300">
            <a:lnSpc>
              <a:spcPct val="90000"/>
            </a:lnSpc>
            <a:spcBef>
              <a:spcPct val="0"/>
            </a:spcBef>
            <a:spcAft>
              <a:spcPct val="35000"/>
            </a:spcAft>
            <a:buNone/>
          </a:pPr>
          <a14:m xmlns:a14="http://schemas.microsoft.com/office/drawing/2010/main">
            <m:oMathPara xmlns:m="http://schemas.openxmlformats.org/officeDocument/2006/math">
              <m:oMathParaPr>
                <m:jc m:val="centerGroup"/>
              </m:oMathParaPr>
              <m:oMath xmlns:m="http://schemas.openxmlformats.org/officeDocument/2006/math">
                <m:sSub>
                  <m:sSubPr>
                    <m:ctrlPr>
                      <a:rPr lang="en-US" sz="1400" b="1" i="1" kern="1200" smtClean="0">
                        <a:latin typeface="Cambria Math" panose="02040503050406030204" pitchFamily="18" charset="0"/>
                      </a:rPr>
                    </m:ctrlPr>
                  </m:sSubPr>
                  <m:e>
                    <m:r>
                      <a:rPr lang="es-PA" sz="1400" b="1" i="1" kern="1200" smtClean="0">
                        <a:latin typeface="Cambria Math" panose="02040503050406030204" pitchFamily="18" charset="0"/>
                      </a:rPr>
                      <m:t>𝑻</m:t>
                    </m:r>
                  </m:e>
                  <m:sub>
                    <m:r>
                      <a:rPr lang="es-PA" sz="1400" b="1" i="1" kern="1200" smtClean="0">
                        <a:latin typeface="Cambria Math" panose="02040503050406030204" pitchFamily="18" charset="0"/>
                      </a:rPr>
                      <m:t>𝟓</m:t>
                    </m:r>
                  </m:sub>
                </m:sSub>
              </m:oMath>
            </m:oMathPara>
          </a14:m>
          <a:endParaRPr lang="en-US" sz="1400" b="1" kern="1200" dirty="0">
            <a:latin typeface="Montserrat" pitchFamily="2" charset="0"/>
          </a:endParaRPr>
        </a:p>
      </dsp:txBody>
      <dsp:txXfrm>
        <a:off x="886002" y="2808149"/>
        <a:ext cx="1016747" cy="366587"/>
      </dsp:txXfrm>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682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2291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692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4271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0949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997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44738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0781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08934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356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454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738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6315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6" r:id="rId5"/>
    <p:sldLayoutId id="2147483658" r:id="rId6"/>
    <p:sldLayoutId id="2147483661" r:id="rId7"/>
    <p:sldLayoutId id="2147483662" r:id="rId8"/>
    <p:sldLayoutId id="2147483671" r:id="rId9"/>
    <p:sldLayoutId id="2147483674" r:id="rId10"/>
    <p:sldLayoutId id="214748367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13" Type="http://schemas.openxmlformats.org/officeDocument/2006/relationships/diagramColors" Target="../diagrams/colors3.xml"/><Relationship Id="rId18" Type="http://schemas.openxmlformats.org/officeDocument/2006/relationships/image" Target="../media/image20.png"/><Relationship Id="rId3" Type="http://schemas.openxmlformats.org/officeDocument/2006/relationships/image" Target="../media/image7.png"/><Relationship Id="rId7" Type="http://schemas.openxmlformats.org/officeDocument/2006/relationships/diagramColors" Target="../diagrams/colors2.xml"/><Relationship Id="rId12" Type="http://schemas.openxmlformats.org/officeDocument/2006/relationships/diagramQuickStyle" Target="../diagrams/quickStyle3.xml"/><Relationship Id="rId17" Type="http://schemas.openxmlformats.org/officeDocument/2006/relationships/image" Target="../media/image19.png"/><Relationship Id="rId2" Type="http://schemas.openxmlformats.org/officeDocument/2006/relationships/notesSlide" Target="../notesSlides/notesSlide11.xml"/><Relationship Id="rId16" Type="http://schemas.openxmlformats.org/officeDocument/2006/relationships/image" Target="../media/image18.png"/><Relationship Id="rId1" Type="http://schemas.openxmlformats.org/officeDocument/2006/relationships/slideLayout" Target="../slideLayouts/slideLayout9.xml"/><Relationship Id="rId6" Type="http://schemas.openxmlformats.org/officeDocument/2006/relationships/diagramQuickStyle" Target="../diagrams/quickStyle2.xml"/><Relationship Id="rId11" Type="http://schemas.openxmlformats.org/officeDocument/2006/relationships/diagramLayout" Target="../diagrams/layout3.xml"/><Relationship Id="rId5" Type="http://schemas.openxmlformats.org/officeDocument/2006/relationships/diagramLayout" Target="../diagrams/layout2.xml"/><Relationship Id="rId15" Type="http://schemas.openxmlformats.org/officeDocument/2006/relationships/diagramData" Target="../diagrams/data5.xml"/><Relationship Id="rId10" Type="http://schemas.openxmlformats.org/officeDocument/2006/relationships/diagramData" Target="../diagrams/data4.xml"/><Relationship Id="rId19" Type="http://schemas.openxmlformats.org/officeDocument/2006/relationships/image" Target="../media/image21.png"/><Relationship Id="rId4" Type="http://schemas.openxmlformats.org/officeDocument/2006/relationships/diagramData" Target="../diagrams/data2.xml"/><Relationship Id="rId9" Type="http://schemas.openxmlformats.org/officeDocument/2006/relationships/diagramData" Target="../diagrams/data3.xml"/><Relationship Id="rId14" Type="http://schemas.microsoft.com/office/2007/relationships/diagramDrawing" Target="../diagrams/drawing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mailto:johel.batista@utp.ac.pa"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274410" y="1663443"/>
            <a:ext cx="659517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t>Emparejamiento Aproximado entre Estudiantes y Tutores en las Intervenciones Educativas de la Fundación Ayudinga</a:t>
            </a:r>
            <a:endParaRPr sz="2400" dirty="0"/>
          </a:p>
        </p:txBody>
      </p:sp>
      <p:sp>
        <p:nvSpPr>
          <p:cNvPr id="290" name="Google Shape;290;p33"/>
          <p:cNvSpPr txBox="1">
            <a:spLocks noGrp="1"/>
          </p:cNvSpPr>
          <p:nvPr>
            <p:ph type="subTitle" idx="1"/>
          </p:nvPr>
        </p:nvSpPr>
        <p:spPr>
          <a:xfrm>
            <a:off x="1087125" y="2799460"/>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latin typeface="Hanken Grotesk"/>
                <a:ea typeface="Hanken Grotesk"/>
                <a:cs typeface="Hanken Grotesk"/>
                <a:sym typeface="Hanken Grotesk"/>
              </a:rPr>
              <a:t>Autor</a:t>
            </a:r>
            <a:r>
              <a:rPr lang="en" sz="1600" dirty="0">
                <a:latin typeface="Hanken Grotesk"/>
                <a:ea typeface="Hanken Grotesk"/>
                <a:cs typeface="Hanken Grotesk"/>
                <a:sym typeface="Hanken Grotesk"/>
              </a:rPr>
              <a:t>: Johel Heraclio Batista Cárdenas | 8-914-587</a:t>
            </a:r>
            <a:endParaRPr sz="1600" dirty="0">
              <a:latin typeface="Hanken Grotesk"/>
              <a:ea typeface="Hanken Grotesk"/>
              <a:cs typeface="Hanken Grotesk"/>
              <a:sym typeface="Hanken Grotesk"/>
            </a:endParaRPr>
          </a:p>
        </p:txBody>
      </p:sp>
      <p:sp>
        <p:nvSpPr>
          <p:cNvPr id="2" name="Google Shape;290;p33">
            <a:extLst>
              <a:ext uri="{FF2B5EF4-FFF2-40B4-BE49-F238E27FC236}">
                <a16:creationId xmlns:a16="http://schemas.microsoft.com/office/drawing/2014/main" id="{DBD00869-68EB-B1D4-A263-AB2DBE6619AA}"/>
              </a:ext>
            </a:extLst>
          </p:cNvPr>
          <p:cNvSpPr txBox="1">
            <a:spLocks/>
          </p:cNvSpPr>
          <p:nvPr/>
        </p:nvSpPr>
        <p:spPr>
          <a:xfrm>
            <a:off x="1087125" y="3275260"/>
            <a:ext cx="58974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n-US" sz="1600" b="1" dirty="0" err="1"/>
              <a:t>Asesor</a:t>
            </a:r>
            <a:r>
              <a:rPr lang="en-US" sz="1600" dirty="0"/>
              <a:t>: Víctor López Cabrera, </a:t>
            </a:r>
            <a:r>
              <a:rPr lang="en-US" sz="1600" dirty="0" err="1"/>
              <a:t>MsC</a:t>
            </a:r>
            <a:r>
              <a:rPr lang="en-US" sz="1600" dirty="0"/>
              <a:t>.</a:t>
            </a: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274409" y="521671"/>
            <a:ext cx="6595178"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n-US" sz="1800" b="1" dirty="0" err="1"/>
              <a:t>Sustentación</a:t>
            </a:r>
            <a:r>
              <a:rPr lang="en-US" sz="1800" b="1" dirty="0"/>
              <a:t> del </a:t>
            </a:r>
            <a:r>
              <a:rPr lang="en-US" sz="1800" b="1" dirty="0" err="1"/>
              <a:t>Trabajo</a:t>
            </a:r>
            <a:r>
              <a:rPr lang="en-US" sz="1800" b="1" dirty="0"/>
              <a:t> de </a:t>
            </a:r>
            <a:r>
              <a:rPr lang="en-US" sz="1800" b="1" dirty="0" err="1"/>
              <a:t>Graduación</a:t>
            </a:r>
            <a:r>
              <a:rPr lang="en-US" sz="1800" b="1" dirty="0"/>
              <a:t> para </a:t>
            </a:r>
            <a:r>
              <a:rPr lang="en-US" sz="1800" b="1" dirty="0" err="1"/>
              <a:t>optar</a:t>
            </a:r>
            <a:r>
              <a:rPr lang="en-US" sz="1800" b="1" dirty="0"/>
              <a:t> </a:t>
            </a:r>
            <a:r>
              <a:rPr lang="en-US" sz="1800" b="1" dirty="0" err="1"/>
              <a:t>por</a:t>
            </a:r>
            <a:r>
              <a:rPr lang="en-US" sz="1800" b="1" dirty="0"/>
              <a:t> </a:t>
            </a:r>
            <a:r>
              <a:rPr lang="en-US" sz="1800" b="1" dirty="0" err="1"/>
              <a:t>el</a:t>
            </a:r>
            <a:r>
              <a:rPr lang="en-US" sz="1800" b="1" dirty="0"/>
              <a:t> </a:t>
            </a:r>
            <a:r>
              <a:rPr lang="en-US" sz="1800" b="1" dirty="0" err="1"/>
              <a:t>título</a:t>
            </a:r>
            <a:r>
              <a:rPr lang="en-US" sz="1800" b="1" dirty="0"/>
              <a:t> de </a:t>
            </a:r>
            <a:r>
              <a:rPr lang="en-US" sz="1800" b="1" dirty="0" err="1"/>
              <a:t>Licenciado</a:t>
            </a:r>
            <a:r>
              <a:rPr lang="en-US" sz="1800" b="1" dirty="0"/>
              <a:t> </a:t>
            </a:r>
            <a:r>
              <a:rPr lang="en-US" sz="1800" b="1" dirty="0" err="1"/>
              <a:t>en</a:t>
            </a:r>
            <a:r>
              <a:rPr lang="en-US" sz="1800" b="1" dirty="0"/>
              <a:t> </a:t>
            </a:r>
            <a:r>
              <a:rPr lang="en-US" sz="1800" b="1" dirty="0" err="1"/>
              <a:t>Ingeniería</a:t>
            </a:r>
            <a:r>
              <a:rPr lang="en-US" sz="1800" b="1" dirty="0"/>
              <a:t> </a:t>
            </a:r>
            <a:r>
              <a:rPr lang="en-US" sz="1800" b="1" dirty="0" err="1"/>
              <a:t>en</a:t>
            </a:r>
            <a:r>
              <a:rPr lang="en-US" sz="1800" b="1" dirty="0"/>
              <a:t> </a:t>
            </a:r>
            <a:r>
              <a:rPr lang="en-US" sz="1800" b="1" dirty="0" err="1"/>
              <a:t>Sistemas</a:t>
            </a:r>
            <a:r>
              <a:rPr lang="en-US" sz="1800" b="1" dirty="0"/>
              <a:t> de </a:t>
            </a:r>
            <a:r>
              <a:rPr lang="en-US" sz="1800" b="1" dirty="0" err="1"/>
              <a:t>Información</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1961494" y="3977230"/>
            <a:ext cx="5221009"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600" b="1" dirty="0"/>
              <a:t>Universidad Tecnológica de Panamá</a:t>
            </a:r>
          </a:p>
          <a:p>
            <a:pPr marL="0" indent="0" algn="ctr"/>
            <a:r>
              <a:rPr lang="es-PA" sz="1600" b="1" dirty="0"/>
              <a:t>Facultad de Ingeniería en Sistemas Computacionales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Modelado Matemático del Emparejamiento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974021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17750" y="244208"/>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Relación Estudiante - Tutor</a:t>
            </a:r>
            <a:endParaRPr dirty="0"/>
          </a:p>
        </p:txBody>
      </p: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A0113A58-B7EA-9EC5-587E-5E7203BE1DAF}"/>
                  </a:ext>
                </a:extLst>
              </p:cNvPr>
              <p:cNvSpPr txBox="1"/>
              <p:nvPr/>
            </p:nvSpPr>
            <p:spPr>
              <a:xfrm>
                <a:off x="723157" y="4384117"/>
                <a:ext cx="7639260" cy="307777"/>
              </a:xfrm>
              <a:prstGeom prst="rect">
                <a:avLst/>
              </a:prstGeom>
              <a:noFill/>
            </p:spPr>
            <p:txBody>
              <a:bodyPr wrap="square" rtlCol="0">
                <a:spAutoFit/>
              </a:bodyPr>
              <a:lstStyle/>
              <a:p>
                <a:pPr algn="ctr"/>
                <a:r>
                  <a:rPr lang="es-PA" i="1" dirty="0">
                    <a:latin typeface="Hanken Grotesk" charset="0"/>
                  </a:rPr>
                  <a:t>No todos los elementos del </a:t>
                </a:r>
                <a14:m>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𝑬</m:t>
                    </m:r>
                    <m:r>
                      <a:rPr lang="es-PA" b="1" i="1" dirty="0" smtClean="0">
                        <a:latin typeface="Cambria Math" panose="02040503050406030204" pitchFamily="18" charset="0"/>
                      </a:rPr>
                      <m:t> </m:t>
                    </m:r>
                  </m:oMath>
                </a14:m>
                <a:r>
                  <a:rPr lang="es-PA" i="1" dirty="0">
                    <a:latin typeface="Hanken Grotesk" charset="0"/>
                  </a:rPr>
                  <a:t>están relacionados con un elemento del </a:t>
                </a:r>
                <a14:m>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𝑻</m:t>
                    </m:r>
                  </m:oMath>
                </a14:m>
                <a:endParaRPr lang="en-US" b="1" i="1" dirty="0">
                  <a:latin typeface="Hanken Grotesk" charset="0"/>
                </a:endParaRPr>
              </a:p>
            </p:txBody>
          </p:sp>
        </mc:Choice>
        <mc:Fallback>
          <p:sp>
            <p:nvSpPr>
              <p:cNvPr id="9" name="TextBox 8">
                <a:extLst>
                  <a:ext uri="{FF2B5EF4-FFF2-40B4-BE49-F238E27FC236}">
                    <a16:creationId xmlns:a16="http://schemas.microsoft.com/office/drawing/2014/main" id="{A0113A58-B7EA-9EC5-587E-5E7203BE1DAF}"/>
                  </a:ext>
                </a:extLst>
              </p:cNvPr>
              <p:cNvSpPr txBox="1">
                <a:spLocks noRot="1" noChangeAspect="1" noMove="1" noResize="1" noEditPoints="1" noAdjustHandles="1" noChangeArrowheads="1" noChangeShapeType="1" noTextEdit="1"/>
              </p:cNvSpPr>
              <p:nvPr/>
            </p:nvSpPr>
            <p:spPr>
              <a:xfrm>
                <a:off x="723157" y="4384117"/>
                <a:ext cx="7639260" cy="307777"/>
              </a:xfrm>
              <a:prstGeom prst="rect">
                <a:avLst/>
              </a:prstGeom>
              <a:blipFill>
                <a:blip r:embed="rId3"/>
                <a:stretch>
                  <a:fillRect l="-80" t="-3922" b="-1960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graphicFrame>
            <p:nvGraphicFramePr>
              <p:cNvPr id="10" name="Diagram 9">
                <a:extLst>
                  <a:ext uri="{FF2B5EF4-FFF2-40B4-BE49-F238E27FC236}">
                    <a16:creationId xmlns:a16="http://schemas.microsoft.com/office/drawing/2014/main" id="{DFF77F26-960E-A3AE-1A18-C70FC9FF3198}"/>
                  </a:ext>
                </a:extLst>
              </p:cNvPr>
              <p:cNvGraphicFramePr/>
              <p:nvPr>
                <p:extLst>
                  <p:ext uri="{D42A27DB-BD31-4B8C-83A1-F6EECF244321}">
                    <p14:modId xmlns:p14="http://schemas.microsoft.com/office/powerpoint/2010/main" val="56981326"/>
                  </p:ext>
                </p:extLst>
              </p:nvPr>
            </p:nvGraphicFramePr>
            <p:xfrm>
              <a:off x="1799718" y="937815"/>
              <a:ext cx="3077559" cy="35759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Choice>
        <mc:Fallback>
          <p:graphicFrame>
            <p:nvGraphicFramePr>
              <p:cNvPr id="10" name="Diagram 9">
                <a:extLst>
                  <a:ext uri="{FF2B5EF4-FFF2-40B4-BE49-F238E27FC236}">
                    <a16:creationId xmlns:a16="http://schemas.microsoft.com/office/drawing/2014/main" id="{DFF77F26-960E-A3AE-1A18-C70FC9FF3198}"/>
                  </a:ext>
                </a:extLst>
              </p:cNvPr>
              <p:cNvGraphicFramePr/>
              <p:nvPr>
                <p:extLst>
                  <p:ext uri="{D42A27DB-BD31-4B8C-83A1-F6EECF244321}">
                    <p14:modId xmlns:p14="http://schemas.microsoft.com/office/powerpoint/2010/main" val="56981326"/>
                  </p:ext>
                </p:extLst>
              </p:nvPr>
            </p:nvGraphicFramePr>
            <p:xfrm>
              <a:off x="1799718" y="937815"/>
              <a:ext cx="3077559" cy="3575928"/>
            </p:xfrm>
            <a:graphic>
              <a:graphicData uri="http://schemas.openxmlformats.org/drawingml/2006/diagram">
                <dgm:relIds xmlns:dgm="http://schemas.openxmlformats.org/drawingml/2006/diagram" xmlns:r="http://schemas.openxmlformats.org/officeDocument/2006/relationships" r:dm="rId9" r:lo="rId5" r:qs="rId6" r:cs="rId7"/>
              </a:graphicData>
            </a:graphic>
          </p:graphicFrame>
        </mc:Fallback>
      </mc:AlternateContent>
      <mc:AlternateContent xmlns:mc="http://schemas.openxmlformats.org/markup-compatibility/2006">
        <mc:Choice xmlns:a14="http://schemas.microsoft.com/office/drawing/2010/main" Requires="a14">
          <p:graphicFrame>
            <p:nvGraphicFramePr>
              <p:cNvPr id="11" name="Diagram 10">
                <a:extLst>
                  <a:ext uri="{FF2B5EF4-FFF2-40B4-BE49-F238E27FC236}">
                    <a16:creationId xmlns:a16="http://schemas.microsoft.com/office/drawing/2014/main" id="{7FC4991A-F875-5E39-732A-65329FB17001}"/>
                  </a:ext>
                </a:extLst>
              </p:cNvPr>
              <p:cNvGraphicFramePr/>
              <p:nvPr>
                <p:extLst>
                  <p:ext uri="{D42A27DB-BD31-4B8C-83A1-F6EECF244321}">
                    <p14:modId xmlns:p14="http://schemas.microsoft.com/office/powerpoint/2010/main" val="3967034078"/>
                  </p:ext>
                </p:extLst>
              </p:nvPr>
            </p:nvGraphicFramePr>
            <p:xfrm>
              <a:off x="4371754" y="937815"/>
              <a:ext cx="2788752" cy="357592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mc:Choice>
        <mc:Fallback>
          <p:graphicFrame>
            <p:nvGraphicFramePr>
              <p:cNvPr id="11" name="Diagram 10">
                <a:extLst>
                  <a:ext uri="{FF2B5EF4-FFF2-40B4-BE49-F238E27FC236}">
                    <a16:creationId xmlns:a16="http://schemas.microsoft.com/office/drawing/2014/main" id="{7FC4991A-F875-5E39-732A-65329FB17001}"/>
                  </a:ext>
                </a:extLst>
              </p:cNvPr>
              <p:cNvGraphicFramePr/>
              <p:nvPr>
                <p:extLst>
                  <p:ext uri="{D42A27DB-BD31-4B8C-83A1-F6EECF244321}">
                    <p14:modId xmlns:p14="http://schemas.microsoft.com/office/powerpoint/2010/main" val="3967034078"/>
                  </p:ext>
                </p:extLst>
              </p:nvPr>
            </p:nvGraphicFramePr>
            <p:xfrm>
              <a:off x="4371754" y="937815"/>
              <a:ext cx="2788752" cy="3575928"/>
            </p:xfrm>
            <a:graphic>
              <a:graphicData uri="http://schemas.openxmlformats.org/drawingml/2006/diagram">
                <dgm:relIds xmlns:dgm="http://schemas.openxmlformats.org/drawingml/2006/diagram" xmlns:r="http://schemas.openxmlformats.org/officeDocument/2006/relationships" r:dm="rId15" r:lo="rId11" r:qs="rId12" r:cs="rId13"/>
              </a:graphicData>
            </a:graphic>
          </p:graphicFrame>
        </mc:Fallback>
      </mc:AlternateContent>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62560F8A-C989-6A53-827C-B859DA0EB5E1}"/>
                  </a:ext>
                </a:extLst>
              </p:cNvPr>
              <p:cNvSpPr txBox="1"/>
              <p:nvPr/>
            </p:nvSpPr>
            <p:spPr>
              <a:xfrm>
                <a:off x="2793698" y="877342"/>
                <a:ext cx="1089597" cy="30777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𝑬</m:t>
                      </m:r>
                    </m:oMath>
                  </m:oMathPara>
                </a14:m>
                <a:endParaRPr lang="en-US" b="1" i="1" dirty="0">
                  <a:latin typeface="Hanken Grotesk" charset="0"/>
                </a:endParaRPr>
              </a:p>
            </p:txBody>
          </p:sp>
        </mc:Choice>
        <mc:Fallback>
          <p:sp>
            <p:nvSpPr>
              <p:cNvPr id="12" name="TextBox 11">
                <a:extLst>
                  <a:ext uri="{FF2B5EF4-FFF2-40B4-BE49-F238E27FC236}">
                    <a16:creationId xmlns:a16="http://schemas.microsoft.com/office/drawing/2014/main" id="{62560F8A-C989-6A53-827C-B859DA0EB5E1}"/>
                  </a:ext>
                </a:extLst>
              </p:cNvPr>
              <p:cNvSpPr txBox="1">
                <a:spLocks noRot="1" noChangeAspect="1" noMove="1" noResize="1" noEditPoints="1" noAdjustHandles="1" noChangeArrowheads="1" noChangeShapeType="1" noTextEdit="1"/>
              </p:cNvSpPr>
              <p:nvPr/>
            </p:nvSpPr>
            <p:spPr>
              <a:xfrm>
                <a:off x="2793698" y="877342"/>
                <a:ext cx="1089597" cy="307777"/>
              </a:xfrm>
              <a:prstGeom prst="rect">
                <a:avLst/>
              </a:prstGeom>
              <a:blipFill>
                <a:blip r:embed="rId16"/>
                <a:stretch>
                  <a:fillRect l="-3352" b="-8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0018AD66-E143-B960-BCE1-4303DC4998F4}"/>
                  </a:ext>
                </a:extLst>
              </p:cNvPr>
              <p:cNvSpPr txBox="1"/>
              <p:nvPr/>
            </p:nvSpPr>
            <p:spPr>
              <a:xfrm>
                <a:off x="5260707" y="877341"/>
                <a:ext cx="1089597" cy="30777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𝑻</m:t>
                      </m:r>
                    </m:oMath>
                  </m:oMathPara>
                </a14:m>
                <a:endParaRPr lang="en-US" b="1" i="1" dirty="0">
                  <a:latin typeface="Hanken Grotesk" charset="0"/>
                </a:endParaRPr>
              </a:p>
            </p:txBody>
          </p:sp>
        </mc:Choice>
        <mc:Fallback>
          <p:sp>
            <p:nvSpPr>
              <p:cNvPr id="13" name="TextBox 12">
                <a:extLst>
                  <a:ext uri="{FF2B5EF4-FFF2-40B4-BE49-F238E27FC236}">
                    <a16:creationId xmlns:a16="http://schemas.microsoft.com/office/drawing/2014/main" id="{0018AD66-E143-B960-BCE1-4303DC4998F4}"/>
                  </a:ext>
                </a:extLst>
              </p:cNvPr>
              <p:cNvSpPr txBox="1">
                <a:spLocks noRot="1" noChangeAspect="1" noMove="1" noResize="1" noEditPoints="1" noAdjustHandles="1" noChangeArrowheads="1" noChangeShapeType="1" noTextEdit="1"/>
              </p:cNvSpPr>
              <p:nvPr/>
            </p:nvSpPr>
            <p:spPr>
              <a:xfrm>
                <a:off x="5260707" y="877341"/>
                <a:ext cx="1089597" cy="307777"/>
              </a:xfrm>
              <a:prstGeom prst="rect">
                <a:avLst/>
              </a:prstGeom>
              <a:blipFill>
                <a:blip r:embed="rId17"/>
                <a:stretch>
                  <a:fillRect l="-3352" b="-8000"/>
                </a:stretch>
              </a:blipFill>
            </p:spPr>
            <p:txBody>
              <a:bodyPr/>
              <a:lstStyle/>
              <a:p>
                <a:r>
                  <a:rPr lang="en-US">
                    <a:noFill/>
                  </a:rPr>
                  <a:t> </a:t>
                </a:r>
              </a:p>
            </p:txBody>
          </p:sp>
        </mc:Fallback>
      </mc:AlternateContent>
      <p:cxnSp>
        <p:nvCxnSpPr>
          <p:cNvPr id="14" name="Straight Arrow Connector 13">
            <a:extLst>
              <a:ext uri="{FF2B5EF4-FFF2-40B4-BE49-F238E27FC236}">
                <a16:creationId xmlns:a16="http://schemas.microsoft.com/office/drawing/2014/main" id="{89BE5BE5-8970-1459-4E2A-2A53C57417FE}"/>
              </a:ext>
            </a:extLst>
          </p:cNvPr>
          <p:cNvCxnSpPr>
            <a:cxnSpLocks/>
          </p:cNvCxnSpPr>
          <p:nvPr/>
        </p:nvCxnSpPr>
        <p:spPr>
          <a:xfrm flipV="1">
            <a:off x="3883295" y="2145029"/>
            <a:ext cx="1320337" cy="42672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8355CF58-4624-C6FC-02F0-C854A27FCEFA}"/>
              </a:ext>
            </a:extLst>
          </p:cNvPr>
          <p:cNvCxnSpPr>
            <a:cxnSpLocks/>
          </p:cNvCxnSpPr>
          <p:nvPr/>
        </p:nvCxnSpPr>
        <p:spPr>
          <a:xfrm flipV="1">
            <a:off x="3883295" y="2003922"/>
            <a:ext cx="1320337" cy="100048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C0852724-2BFD-B6B8-D328-01A12FA9D6FE}"/>
              </a:ext>
            </a:extLst>
          </p:cNvPr>
          <p:cNvCxnSpPr>
            <a:cxnSpLocks/>
          </p:cNvCxnSpPr>
          <p:nvPr/>
        </p:nvCxnSpPr>
        <p:spPr>
          <a:xfrm>
            <a:off x="3923011" y="2003922"/>
            <a:ext cx="1280621" cy="100048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1E998286-AB58-78AB-6AE8-C924378CE636}"/>
              </a:ext>
            </a:extLst>
          </p:cNvPr>
          <p:cNvCxnSpPr>
            <a:cxnSpLocks/>
          </p:cNvCxnSpPr>
          <p:nvPr/>
        </p:nvCxnSpPr>
        <p:spPr>
          <a:xfrm flipV="1">
            <a:off x="3903152" y="3064843"/>
            <a:ext cx="1320337" cy="100048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CAE58FC6-3001-3AD1-D5E5-D84906A3CE6A}"/>
              </a:ext>
            </a:extLst>
          </p:cNvPr>
          <p:cNvCxnSpPr>
            <a:cxnSpLocks/>
          </p:cNvCxnSpPr>
          <p:nvPr/>
        </p:nvCxnSpPr>
        <p:spPr>
          <a:xfrm>
            <a:off x="3923011" y="3562713"/>
            <a:ext cx="1312342"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30" name="TextBox 29">
                <a:extLst>
                  <a:ext uri="{FF2B5EF4-FFF2-40B4-BE49-F238E27FC236}">
                    <a16:creationId xmlns:a16="http://schemas.microsoft.com/office/drawing/2014/main" id="{3BC9CD1E-6D46-186D-455A-22257850E54A}"/>
                  </a:ext>
                </a:extLst>
              </p:cNvPr>
              <p:cNvSpPr txBox="1"/>
              <p:nvPr/>
            </p:nvSpPr>
            <p:spPr>
              <a:xfrm>
                <a:off x="306006" y="1986974"/>
                <a:ext cx="2092395" cy="1169551"/>
              </a:xfrm>
              <a:prstGeom prst="rect">
                <a:avLst/>
              </a:prstGeom>
              <a:noFill/>
            </p:spPr>
            <p:txBody>
              <a:bodyPr wrap="square">
                <a:spAutoFit/>
              </a:bodyPr>
              <a:lstStyle/>
              <a:p>
                <a:pPr algn="ctr"/>
                <a:r>
                  <a:rPr lang="es-PA" dirty="0">
                    <a:latin typeface="Hanken Grotesk" charset="0"/>
                  </a:rPr>
                  <a:t>Cada elemento del </a:t>
                </a:r>
                <a14:m>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𝑬</m:t>
                    </m:r>
                    <m:r>
                      <a:rPr lang="es-PA" b="1" i="1" dirty="0" smtClean="0">
                        <a:latin typeface="Cambria Math" panose="02040503050406030204" pitchFamily="18" charset="0"/>
                      </a:rPr>
                      <m:t> </m:t>
                    </m:r>
                  </m:oMath>
                </a14:m>
                <a:r>
                  <a:rPr lang="es-PA" dirty="0">
                    <a:latin typeface="Hanken Grotesk" charset="0"/>
                  </a:rPr>
                  <a:t>tiene un Subconjunto </a:t>
                </a:r>
                <a14:m>
                  <m:oMath xmlns:m="http://schemas.openxmlformats.org/officeDocument/2006/math">
                    <m:sSub>
                      <m:sSubPr>
                        <m:ctrlPr>
                          <a:rPr lang="es-PA" b="1" i="1" smtClean="0">
                            <a:latin typeface="Cambria Math" panose="02040503050406030204" pitchFamily="18" charset="0"/>
                          </a:rPr>
                        </m:ctrlPr>
                      </m:sSubPr>
                      <m:e>
                        <m:r>
                          <a:rPr lang="es-PA" b="1" i="0" smtClean="0">
                            <a:latin typeface="Cambria Math" panose="02040503050406030204" pitchFamily="18" charset="0"/>
                          </a:rPr>
                          <m:t>𝐒</m:t>
                        </m:r>
                      </m:e>
                      <m:sub>
                        <m:r>
                          <a:rPr lang="es-PA" b="1" i="0" smtClean="0">
                            <a:latin typeface="Cambria Math" panose="02040503050406030204" pitchFamily="18" charset="0"/>
                          </a:rPr>
                          <m:t>𝐞𝐢</m:t>
                        </m:r>
                      </m:sub>
                    </m:sSub>
                    <m:r>
                      <a:rPr lang="es-PA" b="1" i="0" smtClean="0">
                        <a:latin typeface="Cambria Math" panose="02040503050406030204" pitchFamily="18" charset="0"/>
                      </a:rPr>
                      <m:t> </m:t>
                    </m:r>
                    <m:r>
                      <m:rPr>
                        <m:sty m:val="p"/>
                      </m:rPr>
                      <a:rPr lang="es-PA" b="0" i="0" smtClean="0">
                        <a:latin typeface="Cambria Math" panose="02040503050406030204" pitchFamily="18" charset="0"/>
                      </a:rPr>
                      <m:t>que</m:t>
                    </m:r>
                    <m:r>
                      <a:rPr lang="es-PA" b="0" i="0" smtClean="0">
                        <a:latin typeface="Cambria Math" panose="02040503050406030204" pitchFamily="18" charset="0"/>
                      </a:rPr>
                      <m:t> </m:t>
                    </m:r>
                  </m:oMath>
                </a14:m>
                <a:endParaRPr lang="es-PA" i="0"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m:rPr>
                          <m:sty m:val="p"/>
                        </m:rPr>
                        <a:rPr lang="es-PA" b="0" i="0" smtClean="0">
                          <a:latin typeface="Cambria Math" panose="02040503050406030204" pitchFamily="18" charset="0"/>
                        </a:rPr>
                        <m:t>almacena</m:t>
                      </m:r>
                      <m:r>
                        <a:rPr lang="es-PA" b="0" i="0" smtClean="0">
                          <a:latin typeface="Cambria Math" panose="02040503050406030204" pitchFamily="18" charset="0"/>
                        </a:rPr>
                        <m:t> </m:t>
                      </m:r>
                      <m:r>
                        <m:rPr>
                          <m:sty m:val="p"/>
                        </m:rPr>
                        <a:rPr lang="es-PA" b="0" i="0" smtClean="0">
                          <a:latin typeface="Cambria Math" panose="02040503050406030204" pitchFamily="18" charset="0"/>
                        </a:rPr>
                        <m:t>su</m:t>
                      </m:r>
                      <m:r>
                        <a:rPr lang="es-PA" b="0" i="0" smtClean="0">
                          <a:latin typeface="Cambria Math" panose="02040503050406030204" pitchFamily="18" charset="0"/>
                        </a:rPr>
                        <m:t> </m:t>
                      </m:r>
                    </m:oMath>
                  </m:oMathPara>
                </a14:m>
                <a:endParaRPr lang="es-PA" i="0"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m:rPr>
                          <m:sty m:val="p"/>
                        </m:rPr>
                        <a:rPr lang="es-PA" b="0" i="0" smtClean="0">
                          <a:latin typeface="Cambria Math" panose="02040503050406030204" pitchFamily="18" charset="0"/>
                        </a:rPr>
                        <m:t>estilo</m:t>
                      </m:r>
                      <m:r>
                        <a:rPr lang="es-PA" b="0" i="0" smtClean="0">
                          <a:latin typeface="Cambria Math" panose="02040503050406030204" pitchFamily="18" charset="0"/>
                        </a:rPr>
                        <m:t> </m:t>
                      </m:r>
                      <m:r>
                        <m:rPr>
                          <m:sty m:val="p"/>
                        </m:rPr>
                        <a:rPr lang="es-PA" b="0" i="0" smtClean="0">
                          <a:latin typeface="Cambria Math" panose="02040503050406030204" pitchFamily="18" charset="0"/>
                        </a:rPr>
                        <m:t>de</m:t>
                      </m:r>
                      <m:r>
                        <a:rPr lang="es-PA" b="0" i="0" smtClean="0">
                          <a:latin typeface="Cambria Math" panose="02040503050406030204" pitchFamily="18" charset="0"/>
                        </a:rPr>
                        <m:t> </m:t>
                      </m:r>
                      <m:r>
                        <m:rPr>
                          <m:sty m:val="p"/>
                        </m:rPr>
                        <a:rPr lang="es-PA" b="0" i="0" smtClean="0">
                          <a:latin typeface="Cambria Math" panose="02040503050406030204" pitchFamily="18" charset="0"/>
                        </a:rPr>
                        <m:t>aprendizaje</m:t>
                      </m:r>
                    </m:oMath>
                  </m:oMathPara>
                </a14:m>
                <a:endParaRPr lang="en-US" dirty="0">
                  <a:latin typeface="Hanken Grotesk" charset="0"/>
                </a:endParaRPr>
              </a:p>
            </p:txBody>
          </p:sp>
        </mc:Choice>
        <mc:Fallback>
          <p:sp>
            <p:nvSpPr>
              <p:cNvPr id="30" name="TextBox 29">
                <a:extLst>
                  <a:ext uri="{FF2B5EF4-FFF2-40B4-BE49-F238E27FC236}">
                    <a16:creationId xmlns:a16="http://schemas.microsoft.com/office/drawing/2014/main" id="{3BC9CD1E-6D46-186D-455A-22257850E54A}"/>
                  </a:ext>
                </a:extLst>
              </p:cNvPr>
              <p:cNvSpPr txBox="1">
                <a:spLocks noRot="1" noChangeAspect="1" noMove="1" noResize="1" noEditPoints="1" noAdjustHandles="1" noChangeArrowheads="1" noChangeShapeType="1" noTextEdit="1"/>
              </p:cNvSpPr>
              <p:nvPr/>
            </p:nvSpPr>
            <p:spPr>
              <a:xfrm>
                <a:off x="306006" y="1986974"/>
                <a:ext cx="2092395" cy="1169551"/>
              </a:xfrm>
              <a:prstGeom prst="rect">
                <a:avLst/>
              </a:prstGeom>
              <a:blipFill>
                <a:blip r:embed="rId18"/>
                <a:stretch>
                  <a:fillRect t="-1042" b="-104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2" name="TextBox 31">
                <a:extLst>
                  <a:ext uri="{FF2B5EF4-FFF2-40B4-BE49-F238E27FC236}">
                    <a16:creationId xmlns:a16="http://schemas.microsoft.com/office/drawing/2014/main" id="{05F8E8CB-D5D4-EA01-15F7-AC1DA6A3B738}"/>
                  </a:ext>
                </a:extLst>
              </p:cNvPr>
              <p:cNvSpPr txBox="1"/>
              <p:nvPr/>
            </p:nvSpPr>
            <p:spPr>
              <a:xfrm>
                <a:off x="6561822" y="1959242"/>
                <a:ext cx="2096193" cy="1189941"/>
              </a:xfrm>
              <a:prstGeom prst="rect">
                <a:avLst/>
              </a:prstGeom>
              <a:noFill/>
            </p:spPr>
            <p:txBody>
              <a:bodyPr wrap="square">
                <a:spAutoFit/>
              </a:bodyPr>
              <a:lstStyle/>
              <a:p>
                <a:pPr algn="ctr"/>
                <a:r>
                  <a:rPr lang="es-PA" dirty="0">
                    <a:latin typeface="Hanken Grotesk" charset="0"/>
                  </a:rPr>
                  <a:t>Cada elemento del </a:t>
                </a:r>
                <a14:m>
                  <m:oMath xmlns:m="http://schemas.openxmlformats.org/officeDocument/2006/math">
                    <m:r>
                      <a:rPr lang="es-PA" b="1" i="1" dirty="0" smtClean="0">
                        <a:latin typeface="Cambria Math" panose="02040503050406030204" pitchFamily="18" charset="0"/>
                      </a:rPr>
                      <m:t>𝑪𝒐𝒏𝒋𝒖𝒏𝒕𝒐</m:t>
                    </m:r>
                    <m:r>
                      <a:rPr lang="es-PA" b="1" i="1" dirty="0" smtClean="0">
                        <a:latin typeface="Cambria Math" panose="02040503050406030204" pitchFamily="18" charset="0"/>
                      </a:rPr>
                      <m:t> </m:t>
                    </m:r>
                    <m:r>
                      <a:rPr lang="es-PA" b="1" i="1" dirty="0" smtClean="0">
                        <a:latin typeface="Cambria Math" panose="02040503050406030204" pitchFamily="18" charset="0"/>
                      </a:rPr>
                      <m:t>𝑻</m:t>
                    </m:r>
                    <m:r>
                      <a:rPr lang="es-PA" b="1" i="1" dirty="0" smtClean="0">
                        <a:latin typeface="Cambria Math" panose="02040503050406030204" pitchFamily="18" charset="0"/>
                      </a:rPr>
                      <m:t> </m:t>
                    </m:r>
                  </m:oMath>
                </a14:m>
                <a:r>
                  <a:rPr lang="es-PA" dirty="0">
                    <a:latin typeface="Hanken Grotesk" charset="0"/>
                  </a:rPr>
                  <a:t>tiene un Subconjunto </a:t>
                </a:r>
                <a14:m>
                  <m:oMath xmlns:m="http://schemas.openxmlformats.org/officeDocument/2006/math">
                    <m:sSub>
                      <m:sSubPr>
                        <m:ctrlPr>
                          <a:rPr lang="es-PA" b="1" i="1" smtClean="0">
                            <a:latin typeface="Cambria Math" panose="02040503050406030204" pitchFamily="18" charset="0"/>
                          </a:rPr>
                        </m:ctrlPr>
                      </m:sSubPr>
                      <m:e>
                        <m:r>
                          <a:rPr lang="es-PA" b="1" i="0" smtClean="0">
                            <a:latin typeface="Cambria Math" panose="02040503050406030204" pitchFamily="18" charset="0"/>
                          </a:rPr>
                          <m:t>𝐒</m:t>
                        </m:r>
                      </m:e>
                      <m:sub>
                        <m:r>
                          <a:rPr lang="es-PA" b="1" i="1" smtClean="0">
                            <a:latin typeface="Cambria Math" panose="02040503050406030204" pitchFamily="18" charset="0"/>
                          </a:rPr>
                          <m:t>𝒕𝒋</m:t>
                        </m:r>
                      </m:sub>
                    </m:sSub>
                    <m:r>
                      <a:rPr lang="es-PA" b="1" i="0" smtClean="0">
                        <a:latin typeface="Cambria Math" panose="02040503050406030204" pitchFamily="18" charset="0"/>
                      </a:rPr>
                      <m:t> </m:t>
                    </m:r>
                    <m:r>
                      <m:rPr>
                        <m:sty m:val="p"/>
                      </m:rPr>
                      <a:rPr lang="es-PA" b="0" i="0" smtClean="0">
                        <a:latin typeface="Cambria Math" panose="02040503050406030204" pitchFamily="18" charset="0"/>
                      </a:rPr>
                      <m:t>que</m:t>
                    </m:r>
                    <m:r>
                      <a:rPr lang="es-PA" b="0" i="0" smtClean="0">
                        <a:latin typeface="Cambria Math" panose="02040503050406030204" pitchFamily="18" charset="0"/>
                      </a:rPr>
                      <m:t> </m:t>
                    </m:r>
                  </m:oMath>
                </a14:m>
                <a:endParaRPr lang="es-PA" i="0"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m:rPr>
                          <m:sty m:val="p"/>
                        </m:rPr>
                        <a:rPr lang="es-PA" b="0" i="0" smtClean="0">
                          <a:latin typeface="Cambria Math" panose="02040503050406030204" pitchFamily="18" charset="0"/>
                        </a:rPr>
                        <m:t>almacena</m:t>
                      </m:r>
                      <m:r>
                        <a:rPr lang="es-PA" b="0" i="0" smtClean="0">
                          <a:latin typeface="Cambria Math" panose="02040503050406030204" pitchFamily="18" charset="0"/>
                        </a:rPr>
                        <m:t> </m:t>
                      </m:r>
                      <m:r>
                        <m:rPr>
                          <m:sty m:val="p"/>
                        </m:rPr>
                        <a:rPr lang="es-PA" b="0" i="0" smtClean="0">
                          <a:latin typeface="Cambria Math" panose="02040503050406030204" pitchFamily="18" charset="0"/>
                        </a:rPr>
                        <m:t>su</m:t>
                      </m:r>
                      <m:r>
                        <a:rPr lang="es-PA" b="0" i="0" smtClean="0">
                          <a:latin typeface="Cambria Math" panose="02040503050406030204" pitchFamily="18" charset="0"/>
                        </a:rPr>
                        <m:t> </m:t>
                      </m:r>
                    </m:oMath>
                  </m:oMathPara>
                </a14:m>
                <a:endParaRPr lang="es-PA" i="0"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m:rPr>
                          <m:sty m:val="p"/>
                        </m:rPr>
                        <a:rPr lang="es-PA" b="0" i="0" smtClean="0">
                          <a:latin typeface="Cambria Math" panose="02040503050406030204" pitchFamily="18" charset="0"/>
                        </a:rPr>
                        <m:t>estilo</m:t>
                      </m:r>
                      <m:r>
                        <a:rPr lang="es-PA" b="0" i="0" smtClean="0">
                          <a:latin typeface="Cambria Math" panose="02040503050406030204" pitchFamily="18" charset="0"/>
                        </a:rPr>
                        <m:t> </m:t>
                      </m:r>
                      <m:r>
                        <m:rPr>
                          <m:sty m:val="p"/>
                        </m:rPr>
                        <a:rPr lang="es-PA" b="0" i="0" smtClean="0">
                          <a:latin typeface="Cambria Math" panose="02040503050406030204" pitchFamily="18" charset="0"/>
                        </a:rPr>
                        <m:t>de</m:t>
                      </m:r>
                      <m:r>
                        <a:rPr lang="es-PA" b="0" i="0" smtClean="0">
                          <a:latin typeface="Cambria Math" panose="02040503050406030204" pitchFamily="18" charset="0"/>
                        </a:rPr>
                        <m:t> </m:t>
                      </m:r>
                      <m:r>
                        <m:rPr>
                          <m:sty m:val="p"/>
                        </m:rPr>
                        <a:rPr lang="es-PA" b="0" i="0" smtClean="0">
                          <a:latin typeface="Cambria Math" panose="02040503050406030204" pitchFamily="18" charset="0"/>
                        </a:rPr>
                        <m:t>aprendizaje</m:t>
                      </m:r>
                    </m:oMath>
                  </m:oMathPara>
                </a14:m>
                <a:endParaRPr lang="en-US" dirty="0">
                  <a:latin typeface="Hanken Grotesk" charset="0"/>
                </a:endParaRPr>
              </a:p>
            </p:txBody>
          </p:sp>
        </mc:Choice>
        <mc:Fallback>
          <p:sp>
            <p:nvSpPr>
              <p:cNvPr id="32" name="TextBox 31">
                <a:extLst>
                  <a:ext uri="{FF2B5EF4-FFF2-40B4-BE49-F238E27FC236}">
                    <a16:creationId xmlns:a16="http://schemas.microsoft.com/office/drawing/2014/main" id="{05F8E8CB-D5D4-EA01-15F7-AC1DA6A3B738}"/>
                  </a:ext>
                </a:extLst>
              </p:cNvPr>
              <p:cNvSpPr txBox="1">
                <a:spLocks noRot="1" noChangeAspect="1" noMove="1" noResize="1" noEditPoints="1" noAdjustHandles="1" noChangeArrowheads="1" noChangeShapeType="1" noTextEdit="1"/>
              </p:cNvSpPr>
              <p:nvPr/>
            </p:nvSpPr>
            <p:spPr>
              <a:xfrm>
                <a:off x="6561822" y="1959242"/>
                <a:ext cx="2096193" cy="1189941"/>
              </a:xfrm>
              <a:prstGeom prst="rect">
                <a:avLst/>
              </a:prstGeom>
              <a:blipFill>
                <a:blip r:embed="rId19"/>
                <a:stretch>
                  <a:fillRect t="-510" b="-510"/>
                </a:stretch>
              </a:blipFill>
            </p:spPr>
            <p:txBody>
              <a:bodyPr/>
              <a:lstStyle/>
              <a:p>
                <a:r>
                  <a:rPr lang="en-US">
                    <a:noFill/>
                  </a:rPr>
                  <a:t> </a:t>
                </a:r>
              </a:p>
            </p:txBody>
          </p:sp>
        </mc:Fallback>
      </mc:AlternateContent>
    </p:spTree>
    <p:extLst>
      <p:ext uri="{BB962C8B-B14F-4D97-AF65-F5344CB8AC3E}">
        <p14:creationId xmlns:p14="http://schemas.microsoft.com/office/powerpoint/2010/main" val="267198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Graphic spid="11"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ctr" anchorCtr="0">
            <a:noAutofit/>
          </a:bodyPr>
          <a:lstStyle/>
          <a:p>
            <a:pPr marL="0" lvl="0" indent="0" algn="dist" rtl="0">
              <a:spcBef>
                <a:spcPts val="0"/>
              </a:spcBef>
              <a:spcAft>
                <a:spcPts val="0"/>
              </a:spcAft>
              <a:buNone/>
            </a:pPr>
            <a:r>
              <a:rPr lang="en" dirty="0"/>
              <a:t>Análisis de Resultados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65378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448887" y="271340"/>
            <a:ext cx="798290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Análisis de Sensibilidad | Estudiantes</a:t>
            </a:r>
            <a:endParaRPr dirty="0"/>
          </a:p>
        </p:txBody>
      </p:sp>
      <p:sp>
        <p:nvSpPr>
          <p:cNvPr id="7" name="Google Shape;398;p41">
            <a:extLst>
              <a:ext uri="{FF2B5EF4-FFF2-40B4-BE49-F238E27FC236}">
                <a16:creationId xmlns:a16="http://schemas.microsoft.com/office/drawing/2014/main" id="{572F3C99-6988-A243-479D-D95A1E945602}"/>
              </a:ext>
            </a:extLst>
          </p:cNvPr>
          <p:cNvSpPr txBox="1">
            <a:spLocks/>
          </p:cNvSpPr>
          <p:nvPr/>
        </p:nvSpPr>
        <p:spPr>
          <a:xfrm>
            <a:off x="1551709" y="4152477"/>
            <a:ext cx="6366270" cy="77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PA" sz="2000" dirty="0">
                <a:latin typeface="Hanken Grotesk" charset="0"/>
              </a:rPr>
              <a:t>Relación de inversa proporcionalidad entre el tamaño del grupo de tutoría y los tutores emparejados</a:t>
            </a:r>
            <a:endParaRPr lang="en-US" sz="2000" dirty="0">
              <a:latin typeface="Hanken Grotesk" charset="0"/>
            </a:endParaRPr>
          </a:p>
        </p:txBody>
      </p:sp>
      <p:graphicFrame>
        <p:nvGraphicFramePr>
          <p:cNvPr id="3" name="Chart 2">
            <a:extLst>
              <a:ext uri="{FF2B5EF4-FFF2-40B4-BE49-F238E27FC236}">
                <a16:creationId xmlns:a16="http://schemas.microsoft.com/office/drawing/2014/main" id="{00000000-0008-0000-0000-000006000000}"/>
              </a:ext>
            </a:extLst>
          </p:cNvPr>
          <p:cNvGraphicFramePr>
            <a:graphicFrameLocks/>
          </p:cNvGraphicFramePr>
          <p:nvPr>
            <p:extLst>
              <p:ext uri="{D42A27DB-BD31-4B8C-83A1-F6EECF244321}">
                <p14:modId xmlns:p14="http://schemas.microsoft.com/office/powerpoint/2010/main" val="2008754468"/>
              </p:ext>
            </p:extLst>
          </p:nvPr>
        </p:nvGraphicFramePr>
        <p:xfrm>
          <a:off x="1520168" y="911631"/>
          <a:ext cx="6103664" cy="317325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25992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448887" y="271340"/>
            <a:ext cx="798290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Análisis de Sensibilidad | Tutores</a:t>
            </a:r>
            <a:endParaRPr dirty="0"/>
          </a:p>
        </p:txBody>
      </p:sp>
      <p:sp>
        <p:nvSpPr>
          <p:cNvPr id="7" name="Google Shape;398;p41">
            <a:extLst>
              <a:ext uri="{FF2B5EF4-FFF2-40B4-BE49-F238E27FC236}">
                <a16:creationId xmlns:a16="http://schemas.microsoft.com/office/drawing/2014/main" id="{572F3C99-6988-A243-479D-D95A1E945602}"/>
              </a:ext>
            </a:extLst>
          </p:cNvPr>
          <p:cNvSpPr txBox="1">
            <a:spLocks/>
          </p:cNvSpPr>
          <p:nvPr/>
        </p:nvSpPr>
        <p:spPr>
          <a:xfrm>
            <a:off x="1551709" y="4152477"/>
            <a:ext cx="6366270" cy="77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PA" sz="2000" dirty="0">
                <a:latin typeface="Hanken Grotesk" charset="0"/>
              </a:rPr>
              <a:t>Relación de inversa proporcionalidad entre el tamaño del grupo de tutoría y los tutores emparejados</a:t>
            </a:r>
            <a:endParaRPr lang="en-US" sz="2000" dirty="0">
              <a:latin typeface="Hanken Grotesk" charset="0"/>
            </a:endParaRPr>
          </a:p>
        </p:txBody>
      </p:sp>
      <p:graphicFrame>
        <p:nvGraphicFramePr>
          <p:cNvPr id="2" name="Chart 1">
            <a:extLst>
              <a:ext uri="{FF2B5EF4-FFF2-40B4-BE49-F238E27FC236}">
                <a16:creationId xmlns:a16="http://schemas.microsoft.com/office/drawing/2014/main" id="{00000000-0008-0000-0000-000003000000}"/>
              </a:ext>
            </a:extLst>
          </p:cNvPr>
          <p:cNvGraphicFramePr>
            <a:graphicFrameLocks/>
          </p:cNvGraphicFramePr>
          <p:nvPr>
            <p:extLst>
              <p:ext uri="{D42A27DB-BD31-4B8C-83A1-F6EECF244321}">
                <p14:modId xmlns:p14="http://schemas.microsoft.com/office/powerpoint/2010/main" val="2390687120"/>
              </p:ext>
            </p:extLst>
          </p:nvPr>
        </p:nvGraphicFramePr>
        <p:xfrm>
          <a:off x="1765197" y="844040"/>
          <a:ext cx="5613603" cy="338622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13398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Conclusiones y Trabajos Futuros</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993741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17750" y="291655"/>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Propuesta Sistémica para #PilandoAndo</a:t>
            </a:r>
            <a:endParaRPr dirty="0"/>
          </a:p>
        </p:txBody>
      </p:sp>
      <p:sp>
        <p:nvSpPr>
          <p:cNvPr id="4" name="Google Shape;290;p33">
            <a:extLst>
              <a:ext uri="{FF2B5EF4-FFF2-40B4-BE49-F238E27FC236}">
                <a16:creationId xmlns:a16="http://schemas.microsoft.com/office/drawing/2014/main" id="{298990B7-5D01-3C44-ECE6-7C08F67EA685}"/>
              </a:ext>
            </a:extLst>
          </p:cNvPr>
          <p:cNvSpPr txBox="1">
            <a:spLocks/>
          </p:cNvSpPr>
          <p:nvPr/>
        </p:nvSpPr>
        <p:spPr>
          <a:xfrm>
            <a:off x="232756" y="4565494"/>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s-PA" sz="1200" b="1" i="1" dirty="0"/>
              <a:t>Diagrama del Sistema Propuesto</a:t>
            </a:r>
            <a:r>
              <a:rPr lang="es-PA" sz="1200" i="1" dirty="0"/>
              <a:t>: Elaboración Propia (2023)</a:t>
            </a:r>
            <a:endParaRPr lang="en-US" sz="1200" i="1" dirty="0"/>
          </a:p>
        </p:txBody>
      </p:sp>
      <p:pic>
        <p:nvPicPr>
          <p:cNvPr id="12" name="Picture 11">
            <a:extLst>
              <a:ext uri="{FF2B5EF4-FFF2-40B4-BE49-F238E27FC236}">
                <a16:creationId xmlns:a16="http://schemas.microsoft.com/office/drawing/2014/main" id="{1248EFD5-84C1-0115-B974-9E306576EA4D}"/>
              </a:ext>
            </a:extLst>
          </p:cNvPr>
          <p:cNvPicPr>
            <a:picLocks noChangeAspect="1"/>
          </p:cNvPicPr>
          <p:nvPr/>
        </p:nvPicPr>
        <p:blipFill>
          <a:blip r:embed="rId3"/>
          <a:stretch>
            <a:fillRect/>
          </a:stretch>
        </p:blipFill>
        <p:spPr>
          <a:xfrm>
            <a:off x="1200150" y="1131956"/>
            <a:ext cx="6743700" cy="3343275"/>
          </a:xfrm>
          <a:prstGeom prst="rect">
            <a:avLst/>
          </a:prstGeom>
        </p:spPr>
      </p:pic>
    </p:spTree>
    <p:extLst>
      <p:ext uri="{BB962C8B-B14F-4D97-AF65-F5344CB8AC3E}">
        <p14:creationId xmlns:p14="http://schemas.microsoft.com/office/powerpoint/2010/main" val="2805371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a:blip r:embed="rId3">
            <a:alphaModFix amt="85000"/>
          </a:blip>
          <a:srcRect t="7835" b="7835"/>
          <a:stretch/>
        </p:blipFill>
        <p:spPr>
          <a:xfrm>
            <a:off x="0" y="0"/>
            <a:ext cx="9144003" cy="5143502"/>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Esto es solo el principio de un gran comienzo</a:t>
            </a:r>
            <a:endParaRPr dirty="0"/>
          </a:p>
        </p:txBody>
      </p:sp>
      <p:sp>
        <p:nvSpPr>
          <p:cNvPr id="3" name="Google Shape;290;p33">
            <a:extLst>
              <a:ext uri="{FF2B5EF4-FFF2-40B4-BE49-F238E27FC236}">
                <a16:creationId xmlns:a16="http://schemas.microsoft.com/office/drawing/2014/main" id="{542D29C7-8335-F206-DE4B-ECC304ACB0A7}"/>
              </a:ext>
            </a:extLst>
          </p:cNvPr>
          <p:cNvSpPr txBox="1">
            <a:spLocks/>
          </p:cNvSpPr>
          <p:nvPr/>
        </p:nvSpPr>
        <p:spPr>
          <a:xfrm>
            <a:off x="720000" y="4698599"/>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b="1" i="1" dirty="0"/>
              <a:t>Foto Cortesía</a:t>
            </a:r>
            <a:r>
              <a:rPr lang="es-PA" sz="1200" i="1" dirty="0"/>
              <a:t>: Niko </a:t>
            </a:r>
            <a:r>
              <a:rPr lang="es-PA" sz="1200" i="1" dirty="0" err="1"/>
              <a:t>Kosmas</a:t>
            </a:r>
            <a:r>
              <a:rPr lang="es-PA" sz="1200" i="1" dirty="0"/>
              <a:t>, Oficina de Asuntos Corporativos, Canal de Panamá</a:t>
            </a:r>
            <a:endParaRPr lang="en-US" sz="1200" i="1"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734290" y="1616717"/>
            <a:ext cx="7675418" cy="10204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dirty="0"/>
              <a:t>¡Gracias por su Atención!</a:t>
            </a:r>
            <a:endParaRPr sz="4600" dirty="0"/>
          </a:p>
        </p:txBody>
      </p:sp>
      <p:sp>
        <p:nvSpPr>
          <p:cNvPr id="290" name="Google Shape;290;p33"/>
          <p:cNvSpPr txBox="1">
            <a:spLocks noGrp="1"/>
          </p:cNvSpPr>
          <p:nvPr>
            <p:ph type="subTitle" idx="1"/>
          </p:nvPr>
        </p:nvSpPr>
        <p:spPr>
          <a:xfrm>
            <a:off x="1623299" y="3087635"/>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Hanken Grotesk"/>
                <a:ea typeface="Hanken Grotesk"/>
                <a:cs typeface="Hanken Grotesk"/>
                <a:sym typeface="Hanken Grotesk"/>
              </a:rPr>
              <a:t>Correspondencia a: </a:t>
            </a:r>
            <a:r>
              <a:rPr lang="en" sz="1800" dirty="0">
                <a:latin typeface="Hanken Grotesk"/>
                <a:ea typeface="Hanken Grotesk"/>
                <a:cs typeface="Hanken Grotesk"/>
                <a:sym typeface="Hanken Grotesk"/>
              </a:rPr>
              <a:t>Johel Heraclio Batista Cárdenas</a:t>
            </a:r>
          </a:p>
          <a:p>
            <a:pPr marL="0" lvl="0" indent="0" algn="l" rtl="0">
              <a:spcBef>
                <a:spcPts val="0"/>
              </a:spcBef>
              <a:spcAft>
                <a:spcPts val="0"/>
              </a:spcAft>
              <a:buNone/>
            </a:pPr>
            <a:r>
              <a:rPr lang="en" sz="1800" dirty="0"/>
              <a:t>		</a:t>
            </a:r>
            <a:r>
              <a:rPr lang="en" sz="1800" dirty="0">
                <a:hlinkClick r:id="rId3"/>
              </a:rPr>
              <a:t>johel.batista@utp.ac.pa</a:t>
            </a:r>
            <a:endParaRPr lang="en" sz="1800" dirty="0"/>
          </a:p>
          <a:p>
            <a:pPr marL="0" lvl="0" indent="0" algn="l" rtl="0">
              <a:spcBef>
                <a:spcPts val="0"/>
              </a:spcBef>
              <a:spcAft>
                <a:spcPts val="0"/>
              </a:spcAft>
              <a:buNone/>
            </a:pPr>
            <a:r>
              <a:rPr lang="en" sz="1800" dirty="0"/>
              <a:t>		+507 6920-4843</a:t>
            </a:r>
          </a:p>
          <a:p>
            <a:pPr marL="0" lvl="0" indent="0" algn="l" rtl="0">
              <a:spcBef>
                <a:spcPts val="0"/>
              </a:spcBef>
              <a:spcAft>
                <a:spcPts val="0"/>
              </a:spcAft>
              <a:buNone/>
            </a:pPr>
            <a:r>
              <a:rPr lang="en" sz="1800" dirty="0"/>
              <a:t>		fisc.utp.ac.pa</a:t>
            </a:r>
          </a:p>
          <a:p>
            <a:pPr marL="0" lvl="0" indent="0" algn="l" rtl="0">
              <a:spcBef>
                <a:spcPts val="0"/>
              </a:spcBef>
              <a:spcAft>
                <a:spcPts val="0"/>
              </a:spcAft>
              <a:buNone/>
            </a:pPr>
            <a:endParaRPr sz="1600" dirty="0">
              <a:latin typeface="Hanken Grotesk"/>
              <a:ea typeface="Hanken Grotesk"/>
              <a:cs typeface="Hanken Grotesk"/>
              <a:sym typeface="Hanken Grotesk"/>
            </a:endParaRPr>
          </a:p>
        </p:txBody>
      </p:sp>
      <p:sp>
        <p:nvSpPr>
          <p:cNvPr id="3" name="Google Shape;290;p33">
            <a:extLst>
              <a:ext uri="{FF2B5EF4-FFF2-40B4-BE49-F238E27FC236}">
                <a16:creationId xmlns:a16="http://schemas.microsoft.com/office/drawing/2014/main" id="{B9B565F2-474C-89BA-3E40-37B46BD284CD}"/>
              </a:ext>
            </a:extLst>
          </p:cNvPr>
          <p:cNvSpPr txBox="1">
            <a:spLocks/>
          </p:cNvSpPr>
          <p:nvPr/>
        </p:nvSpPr>
        <p:spPr>
          <a:xfrm>
            <a:off x="1623299" y="521671"/>
            <a:ext cx="5897400" cy="644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800" b="1" dirty="0"/>
              <a:t>Universidad Tecnológica de Panamá</a:t>
            </a:r>
          </a:p>
          <a:p>
            <a:pPr marL="0" indent="0" algn="ctr"/>
            <a:r>
              <a:rPr lang="es-PA" sz="1800" b="1" dirty="0"/>
              <a:t>Facultad de Ingeniería en Sistemas Computacionales</a:t>
            </a:r>
            <a:endParaRPr lang="en-US" sz="1800" dirty="0"/>
          </a:p>
        </p:txBody>
      </p:sp>
      <p:sp>
        <p:nvSpPr>
          <p:cNvPr id="5" name="Google Shape;290;p33">
            <a:extLst>
              <a:ext uri="{FF2B5EF4-FFF2-40B4-BE49-F238E27FC236}">
                <a16:creationId xmlns:a16="http://schemas.microsoft.com/office/drawing/2014/main" id="{ADD0FE35-F353-7E36-F61B-4B62CFCFBC0D}"/>
              </a:ext>
            </a:extLst>
          </p:cNvPr>
          <p:cNvSpPr txBox="1">
            <a:spLocks/>
          </p:cNvSpPr>
          <p:nvPr/>
        </p:nvSpPr>
        <p:spPr>
          <a:xfrm>
            <a:off x="737062" y="4688378"/>
            <a:ext cx="7675418"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i="1" dirty="0"/>
              <a:t>Licencia Creative </a:t>
            </a:r>
            <a:r>
              <a:rPr lang="es-PA" sz="1200" i="1" dirty="0" err="1"/>
              <a:t>Commons</a:t>
            </a:r>
            <a:r>
              <a:rPr lang="es-PA" sz="1200" i="1" dirty="0"/>
              <a:t> Atribución-</a:t>
            </a:r>
            <a:r>
              <a:rPr lang="es-PA" sz="1200" i="1" dirty="0" err="1"/>
              <a:t>NoComercial</a:t>
            </a:r>
            <a:r>
              <a:rPr lang="es-PA" sz="1200" i="1" dirty="0"/>
              <a:t> 4.0 Internacional (CC BY-NC 4.0 DEED)</a:t>
            </a:r>
            <a:endParaRPr lang="en-US" sz="1200" i="1" dirty="0"/>
          </a:p>
        </p:txBody>
      </p:sp>
      <p:pic>
        <p:nvPicPr>
          <p:cNvPr id="6" name="Picture 5" descr="A black and white sign with a person in a circle&#10;&#10;Description automatically generated">
            <a:extLst>
              <a:ext uri="{FF2B5EF4-FFF2-40B4-BE49-F238E27FC236}">
                <a16:creationId xmlns:a16="http://schemas.microsoft.com/office/drawing/2014/main" id="{594437B9-2F8B-C6D8-D91F-6C4F08FD306B}"/>
              </a:ext>
            </a:extLst>
          </p:cNvPr>
          <p:cNvPicPr>
            <a:picLocks noChangeAspect="1"/>
          </p:cNvPicPr>
          <p:nvPr/>
        </p:nvPicPr>
        <p:blipFill>
          <a:blip r:embed="rId4"/>
          <a:stretch>
            <a:fillRect/>
          </a:stretch>
        </p:blipFill>
        <p:spPr>
          <a:xfrm>
            <a:off x="731520" y="4768332"/>
            <a:ext cx="556343" cy="194720"/>
          </a:xfrm>
          <a:prstGeom prst="rect">
            <a:avLst/>
          </a:prstGeom>
        </p:spPr>
      </p:pic>
    </p:spTree>
    <p:extLst>
      <p:ext uri="{BB962C8B-B14F-4D97-AF65-F5344CB8AC3E}">
        <p14:creationId xmlns:p14="http://schemas.microsoft.com/office/powerpoint/2010/main" val="85181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400013" y="1941507"/>
            <a:ext cx="6343972"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#PilandoAndo</a:t>
            </a:r>
            <a:endParaRPr dirty="0"/>
          </a:p>
        </p:txBody>
      </p:sp>
      <p:sp>
        <p:nvSpPr>
          <p:cNvPr id="4" name="Google Shape;290;p33">
            <a:extLst>
              <a:ext uri="{FF2B5EF4-FFF2-40B4-BE49-F238E27FC236}">
                <a16:creationId xmlns:a16="http://schemas.microsoft.com/office/drawing/2014/main" id="{AC1EC418-4E73-C8BB-F2E7-FCF530875C48}"/>
              </a:ext>
            </a:extLst>
          </p:cNvPr>
          <p:cNvSpPr txBox="1">
            <a:spLocks/>
          </p:cNvSpPr>
          <p:nvPr/>
        </p:nvSpPr>
        <p:spPr>
          <a:xfrm>
            <a:off x="709134" y="3173666"/>
            <a:ext cx="7725731" cy="143628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just"/>
            <a:r>
              <a:rPr lang="es-PA" sz="1600" b="1" dirty="0"/>
              <a:t>Objetivo: </a:t>
            </a:r>
            <a:r>
              <a:rPr lang="es-ES" sz="1600" dirty="0"/>
              <a:t>Diseñar y poner a prueba un sistema web basado en los modelos pedagógicos de Estilos de Aprendizaje y Estilos de Enseñanza, así como en la Teoría del Emparejamiento, que facilite un emparejamiento aproximado entre Estudiantes y Tutores en #PilandoAndo, el programa de intervenciones educativas masivas de la Fundación Ayudinga, maximizando la eficacia de estas.</a:t>
            </a:r>
            <a:endParaRPr lang="en-US" sz="1600" dirty="0"/>
          </a:p>
        </p:txBody>
      </p:sp>
      <p:pic>
        <p:nvPicPr>
          <p:cNvPr id="1026" name="Picture 2" descr="Canal de Panamá Logo PNG Vector">
            <a:extLst>
              <a:ext uri="{FF2B5EF4-FFF2-40B4-BE49-F238E27FC236}">
                <a16:creationId xmlns:a16="http://schemas.microsoft.com/office/drawing/2014/main" id="{75BC8132-071F-AC39-2E51-0CF05774FB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4009" y="691512"/>
            <a:ext cx="1866553" cy="100171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urple text on a black background&#10;&#10;Description automatically generated">
            <a:extLst>
              <a:ext uri="{FF2B5EF4-FFF2-40B4-BE49-F238E27FC236}">
                <a16:creationId xmlns:a16="http://schemas.microsoft.com/office/drawing/2014/main" id="{BE88A298-3E91-EF35-EF04-0FFF9D06D6FE}"/>
              </a:ext>
            </a:extLst>
          </p:cNvPr>
          <p:cNvPicPr>
            <a:picLocks noChangeAspect="1"/>
          </p:cNvPicPr>
          <p:nvPr/>
        </p:nvPicPr>
        <p:blipFill>
          <a:blip r:embed="rId4"/>
          <a:stretch>
            <a:fillRect/>
          </a:stretch>
        </p:blipFill>
        <p:spPr>
          <a:xfrm>
            <a:off x="1932136" y="862028"/>
            <a:ext cx="2113392" cy="66068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18278" y="246725"/>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Sobre #PilandoAndo</a:t>
            </a:r>
            <a:endParaRPr dirty="0"/>
          </a:p>
        </p:txBody>
      </p:sp>
      <p:sp>
        <p:nvSpPr>
          <p:cNvPr id="620" name="Google Shape;620;p51"/>
          <p:cNvSpPr txBox="1"/>
          <p:nvPr/>
        </p:nvSpPr>
        <p:spPr>
          <a:xfrm>
            <a:off x="5098326" y="1207750"/>
            <a:ext cx="2793223" cy="7041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Tutorías Masivas y Libres de Matemáticas, nacido en 2020</a:t>
            </a:r>
            <a:endParaRPr dirty="0">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2953752"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Estudiantes entre 16-20 años que toman el examen de admisión PAA</a:t>
            </a:r>
            <a:endParaRPr dirty="0">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8" y="3740993"/>
            <a:ext cx="3711574"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Hanken Grotesk"/>
                <a:ea typeface="Hanken Grotesk"/>
                <a:cs typeface="Hanken Grotesk"/>
                <a:sym typeface="Hanken Grotesk"/>
              </a:rPr>
              <a:t>Convocatoria a través de las redes sociales de la @ayudinga y @canaldepanama</a:t>
            </a:r>
            <a:endParaRPr dirty="0">
              <a:solidFill>
                <a:schemeClr val="dk1"/>
              </a:solidFill>
              <a:latin typeface="Hanken Grotesk"/>
              <a:ea typeface="Hanken Grotesk"/>
              <a:cs typeface="Hanken Grotesk"/>
              <a:sym typeface="Hanken Grotesk"/>
            </a:endParaRPr>
          </a:p>
        </p:txBody>
      </p:sp>
      <p:sp>
        <p:nvSpPr>
          <p:cNvPr id="623" name="Google Shape;623;p51"/>
          <p:cNvSpPr txBox="1"/>
          <p:nvPr/>
        </p:nvSpPr>
        <p:spPr>
          <a:xfrm>
            <a:off x="5145800" y="2895125"/>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ES" dirty="0">
                <a:solidFill>
                  <a:schemeClr val="dk1"/>
                </a:solidFill>
                <a:latin typeface="Hanken Grotesk"/>
                <a:ea typeface="Hanken Grotesk"/>
                <a:cs typeface="Hanken Grotesk"/>
                <a:sym typeface="Hanken Grotesk"/>
              </a:rPr>
              <a:t>Tendencia determinística hacia la búsqueda de "la respuesta correcta".</a:t>
            </a: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dirty="0">
                <a:solidFill>
                  <a:schemeClr val="dk1"/>
                </a:solidFill>
                <a:latin typeface="Figtree Black"/>
                <a:ea typeface="Figtree Black"/>
                <a:cs typeface="Figtree Black"/>
                <a:sym typeface="Figtree Black"/>
              </a:rPr>
              <a:t>Contexto</a:t>
            </a:r>
            <a:endParaRPr sz="1900" dirty="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Formato</a:t>
            </a:r>
            <a:endParaRPr sz="1500" dirty="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Público Objetivo</a:t>
            </a:r>
            <a:endParaRPr sz="1500" dirty="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Hallazgos Previos</a:t>
            </a:r>
            <a:endParaRPr sz="1500" dirty="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dirty="0">
                <a:solidFill>
                  <a:schemeClr val="lt1"/>
                </a:solidFill>
                <a:latin typeface="Figtree Black"/>
                <a:ea typeface="Figtree Black"/>
                <a:cs typeface="Figtree Black"/>
                <a:sym typeface="Figtree Black"/>
              </a:rPr>
              <a:t>Hallazgos Previos</a:t>
            </a:r>
            <a:endParaRPr sz="1500" dirty="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cxnSpLocks/>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74686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17749" y="271340"/>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Estado Previo de #PilandoAndo</a:t>
            </a:r>
            <a:endParaRPr dirty="0"/>
          </a:p>
        </p:txBody>
      </p:sp>
      <p:pic>
        <p:nvPicPr>
          <p:cNvPr id="2" name="Picture 1" descr="A white square with black arrows&#10;&#10;Description automatically generated">
            <a:extLst>
              <a:ext uri="{FF2B5EF4-FFF2-40B4-BE49-F238E27FC236}">
                <a16:creationId xmlns:a16="http://schemas.microsoft.com/office/drawing/2014/main" id="{DFCC0527-F26E-FBC9-3E7B-51ED63D4D640}"/>
              </a:ext>
            </a:extLst>
          </p:cNvPr>
          <p:cNvPicPr>
            <a:picLocks noChangeAspect="1"/>
          </p:cNvPicPr>
          <p:nvPr/>
        </p:nvPicPr>
        <p:blipFill>
          <a:blip r:embed="rId3"/>
          <a:stretch>
            <a:fillRect/>
          </a:stretch>
        </p:blipFill>
        <p:spPr>
          <a:xfrm>
            <a:off x="1248580" y="1246837"/>
            <a:ext cx="6646837" cy="918556"/>
          </a:xfrm>
          <a:prstGeom prst="rect">
            <a:avLst/>
          </a:prstGeom>
        </p:spPr>
      </p:pic>
      <p:sp>
        <p:nvSpPr>
          <p:cNvPr id="3" name="Google Shape;550;p47">
            <a:extLst>
              <a:ext uri="{FF2B5EF4-FFF2-40B4-BE49-F238E27FC236}">
                <a16:creationId xmlns:a16="http://schemas.microsoft.com/office/drawing/2014/main" id="{BDFE771A-B260-F5FF-9E4C-59B8F5790FE1}"/>
              </a:ext>
            </a:extLst>
          </p:cNvPr>
          <p:cNvSpPr txBox="1">
            <a:spLocks/>
          </p:cNvSpPr>
          <p:nvPr/>
        </p:nvSpPr>
        <p:spPr>
          <a:xfrm>
            <a:off x="4032899" y="3757046"/>
            <a:ext cx="3542510" cy="635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err="1">
                <a:latin typeface="Hanken Grotesk" charset="0"/>
              </a:rPr>
              <a:t>Demanda</a:t>
            </a:r>
            <a:r>
              <a:rPr lang="en-US" sz="2000" dirty="0">
                <a:latin typeface="Hanken Grotesk" charset="0"/>
              </a:rPr>
              <a:t> de </a:t>
            </a:r>
            <a:r>
              <a:rPr lang="en-US" sz="2000" dirty="0" err="1">
                <a:latin typeface="Hanken Grotesk" charset="0"/>
              </a:rPr>
              <a:t>Estudiantes</a:t>
            </a:r>
            <a:r>
              <a:rPr lang="en-US" sz="2000" dirty="0">
                <a:latin typeface="Hanken Grotesk" charset="0"/>
              </a:rPr>
              <a:t> se </a:t>
            </a:r>
            <a:r>
              <a:rPr lang="en-US" sz="2000" dirty="0" err="1">
                <a:latin typeface="Hanken Grotesk" charset="0"/>
              </a:rPr>
              <a:t>ajusta</a:t>
            </a:r>
            <a:r>
              <a:rPr lang="en-US" sz="2000" dirty="0">
                <a:latin typeface="Hanken Grotesk" charset="0"/>
              </a:rPr>
              <a:t> a la </a:t>
            </a:r>
            <a:r>
              <a:rPr lang="en-US" sz="2000" dirty="0" err="1">
                <a:latin typeface="Hanken Grotesk" charset="0"/>
              </a:rPr>
              <a:t>Oferta</a:t>
            </a:r>
            <a:r>
              <a:rPr lang="en-US" sz="2000" dirty="0">
                <a:latin typeface="Hanken Grotesk" charset="0"/>
              </a:rPr>
              <a:t> de </a:t>
            </a:r>
            <a:r>
              <a:rPr lang="en-US" sz="2000" dirty="0" err="1">
                <a:latin typeface="Hanken Grotesk" charset="0"/>
              </a:rPr>
              <a:t>Tutores</a:t>
            </a:r>
            <a:endParaRPr lang="en-US" sz="2000" dirty="0">
              <a:latin typeface="Hanken Grotesk" charset="0"/>
            </a:endParaRPr>
          </a:p>
        </p:txBody>
      </p:sp>
      <p:sp>
        <p:nvSpPr>
          <p:cNvPr id="4" name="Google Shape;290;p33">
            <a:extLst>
              <a:ext uri="{FF2B5EF4-FFF2-40B4-BE49-F238E27FC236}">
                <a16:creationId xmlns:a16="http://schemas.microsoft.com/office/drawing/2014/main" id="{298990B7-5D01-3C44-ECE6-7C08F67EA685}"/>
              </a:ext>
            </a:extLst>
          </p:cNvPr>
          <p:cNvSpPr txBox="1">
            <a:spLocks/>
          </p:cNvSpPr>
          <p:nvPr/>
        </p:nvSpPr>
        <p:spPr>
          <a:xfrm>
            <a:off x="299258" y="4521160"/>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es-PA" sz="1200" b="1" i="1" dirty="0"/>
              <a:t>Diagrama del Sistema</a:t>
            </a:r>
            <a:r>
              <a:rPr lang="es-PA" sz="1200" i="1" dirty="0"/>
              <a:t>: Elaboración Propia (2023)</a:t>
            </a:r>
            <a:endParaRPr lang="en-US" sz="1200" i="1" dirty="0"/>
          </a:p>
        </p:txBody>
      </p:sp>
      <p:cxnSp>
        <p:nvCxnSpPr>
          <p:cNvPr id="14" name="Straight Connector 13">
            <a:extLst>
              <a:ext uri="{FF2B5EF4-FFF2-40B4-BE49-F238E27FC236}">
                <a16:creationId xmlns:a16="http://schemas.microsoft.com/office/drawing/2014/main" id="{6E652B12-C609-954D-A050-3FDB0097D870}"/>
              </a:ext>
            </a:extLst>
          </p:cNvPr>
          <p:cNvCxnSpPr>
            <a:cxnSpLocks/>
          </p:cNvCxnSpPr>
          <p:nvPr/>
        </p:nvCxnSpPr>
        <p:spPr>
          <a:xfrm>
            <a:off x="3513513" y="2165393"/>
            <a:ext cx="0" cy="1909353"/>
          </a:xfrm>
          <a:prstGeom prst="line">
            <a:avLst/>
          </a:prstGeom>
          <a:ln w="1905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3019E367-229E-49EF-3E5C-D9FE191A9B52}"/>
              </a:ext>
            </a:extLst>
          </p:cNvPr>
          <p:cNvCxnSpPr/>
          <p:nvPr/>
        </p:nvCxnSpPr>
        <p:spPr>
          <a:xfrm>
            <a:off x="3513508" y="2660419"/>
            <a:ext cx="5708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1E24A1A-1A99-1255-33BC-858849ECCAE8}"/>
              </a:ext>
            </a:extLst>
          </p:cNvPr>
          <p:cNvCxnSpPr/>
          <p:nvPr/>
        </p:nvCxnSpPr>
        <p:spPr>
          <a:xfrm>
            <a:off x="3513508" y="3392239"/>
            <a:ext cx="5708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C8FEE7D-F200-69A3-AD66-E33CBB4DAE54}"/>
              </a:ext>
            </a:extLst>
          </p:cNvPr>
          <p:cNvCxnSpPr>
            <a:cxnSpLocks/>
          </p:cNvCxnSpPr>
          <p:nvPr/>
        </p:nvCxnSpPr>
        <p:spPr>
          <a:xfrm>
            <a:off x="3513509" y="4074746"/>
            <a:ext cx="570807"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Google Shape;550;p47">
            <a:extLst>
              <a:ext uri="{FF2B5EF4-FFF2-40B4-BE49-F238E27FC236}">
                <a16:creationId xmlns:a16="http://schemas.microsoft.com/office/drawing/2014/main" id="{3E095653-C758-6C88-3A08-DFBB3979A7E5}"/>
              </a:ext>
            </a:extLst>
          </p:cNvPr>
          <p:cNvSpPr txBox="1">
            <a:spLocks/>
          </p:cNvSpPr>
          <p:nvPr/>
        </p:nvSpPr>
        <p:spPr>
          <a:xfrm>
            <a:off x="4032900" y="3057289"/>
            <a:ext cx="3032918" cy="635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PA" sz="1800" dirty="0">
                <a:latin typeface="Hanken Grotesk" charset="0"/>
              </a:rPr>
              <a:t>D</a:t>
            </a:r>
            <a:r>
              <a:rPr lang="en-US" sz="1800" dirty="0" err="1">
                <a:latin typeface="Hanken Grotesk" charset="0"/>
              </a:rPr>
              <a:t>isciplina</a:t>
            </a:r>
            <a:r>
              <a:rPr lang="en-US" sz="1800" dirty="0">
                <a:latin typeface="Hanken Grotesk" charset="0"/>
              </a:rPr>
              <a:t> de cola FIFO (First Come, First Serve)</a:t>
            </a:r>
          </a:p>
        </p:txBody>
      </p:sp>
      <p:sp>
        <p:nvSpPr>
          <p:cNvPr id="25" name="Google Shape;550;p47">
            <a:extLst>
              <a:ext uri="{FF2B5EF4-FFF2-40B4-BE49-F238E27FC236}">
                <a16:creationId xmlns:a16="http://schemas.microsoft.com/office/drawing/2014/main" id="{5EAFA60E-D171-C6B1-FBFC-AD3B436F200B}"/>
              </a:ext>
            </a:extLst>
          </p:cNvPr>
          <p:cNvSpPr txBox="1">
            <a:spLocks/>
          </p:cNvSpPr>
          <p:nvPr/>
        </p:nvSpPr>
        <p:spPr>
          <a:xfrm>
            <a:off x="4084316" y="2325819"/>
            <a:ext cx="3192092" cy="635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PA" sz="2000" dirty="0">
                <a:latin typeface="Hanken Grotesk" charset="0"/>
              </a:rPr>
              <a:t>Organización por grados y edades de los estudiantes</a:t>
            </a:r>
            <a:endParaRPr lang="en-US" sz="2000" dirty="0">
              <a:latin typeface="Hanken Grotesk" charset="0"/>
            </a:endParaRPr>
          </a:p>
        </p:txBody>
      </p:sp>
    </p:spTree>
    <p:extLst>
      <p:ext uri="{BB962C8B-B14F-4D97-AF65-F5344CB8AC3E}">
        <p14:creationId xmlns:p14="http://schemas.microsoft.com/office/powerpoint/2010/main" val="3457499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17749" y="271340"/>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Preguntas de Investigación</a:t>
            </a:r>
            <a:endParaRPr dirty="0"/>
          </a:p>
        </p:txBody>
      </p:sp>
      <p:sp>
        <p:nvSpPr>
          <p:cNvPr id="5" name="Google Shape;398;p41">
            <a:extLst>
              <a:ext uri="{FF2B5EF4-FFF2-40B4-BE49-F238E27FC236}">
                <a16:creationId xmlns:a16="http://schemas.microsoft.com/office/drawing/2014/main" id="{A1025C25-1804-B122-AB60-365D42A4CF2B}"/>
              </a:ext>
            </a:extLst>
          </p:cNvPr>
          <p:cNvSpPr txBox="1">
            <a:spLocks/>
          </p:cNvSpPr>
          <p:nvPr/>
        </p:nvSpPr>
        <p:spPr>
          <a:xfrm>
            <a:off x="1313411" y="1209771"/>
            <a:ext cx="6691962" cy="77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latin typeface="Hanken Grotesk" charset="0"/>
              </a:rPr>
              <a:t>¿</a:t>
            </a:r>
            <a:r>
              <a:rPr lang="en-US" sz="2000" dirty="0" err="1">
                <a:latin typeface="Hanken Grotesk" charset="0"/>
              </a:rPr>
              <a:t>Cómo</a:t>
            </a:r>
            <a:r>
              <a:rPr lang="en-US" sz="2000" dirty="0">
                <a:latin typeface="Hanken Grotesk" charset="0"/>
              </a:rPr>
              <a:t> </a:t>
            </a:r>
            <a:r>
              <a:rPr lang="en-US" sz="2000" dirty="0" err="1">
                <a:latin typeface="Hanken Grotesk" charset="0"/>
              </a:rPr>
              <a:t>mejoramos</a:t>
            </a:r>
            <a:r>
              <a:rPr lang="en-US" sz="2000" dirty="0">
                <a:latin typeface="Hanken Grotesk" charset="0"/>
              </a:rPr>
              <a:t> la </a:t>
            </a:r>
            <a:r>
              <a:rPr lang="en-US" sz="2000" dirty="0" err="1">
                <a:latin typeface="Hanken Grotesk" charset="0"/>
              </a:rPr>
              <a:t>asignación</a:t>
            </a:r>
            <a:r>
              <a:rPr lang="en-US" sz="2000" dirty="0">
                <a:latin typeface="Hanken Grotesk" charset="0"/>
              </a:rPr>
              <a:t> de </a:t>
            </a:r>
            <a:r>
              <a:rPr lang="en-US" sz="2000" dirty="0" err="1">
                <a:latin typeface="Hanken Grotesk" charset="0"/>
              </a:rPr>
              <a:t>Estudiantes</a:t>
            </a:r>
            <a:r>
              <a:rPr lang="en-US" sz="2000" dirty="0">
                <a:latin typeface="Hanken Grotesk" charset="0"/>
              </a:rPr>
              <a:t> a un Tutor </a:t>
            </a:r>
            <a:r>
              <a:rPr lang="en-US" sz="2000" dirty="0" err="1">
                <a:latin typeface="Hanken Grotesk" charset="0"/>
              </a:rPr>
              <a:t>cuando</a:t>
            </a:r>
            <a:r>
              <a:rPr lang="en-US" sz="2000" dirty="0">
                <a:latin typeface="Hanken Grotesk" charset="0"/>
              </a:rPr>
              <a:t> </a:t>
            </a:r>
            <a:r>
              <a:rPr lang="en-US" sz="2000" dirty="0" err="1">
                <a:latin typeface="Hanken Grotesk" charset="0"/>
              </a:rPr>
              <a:t>estos</a:t>
            </a:r>
            <a:r>
              <a:rPr lang="en-US" sz="2000" dirty="0">
                <a:latin typeface="Hanken Grotesk" charset="0"/>
              </a:rPr>
              <a:t> </a:t>
            </a:r>
            <a:r>
              <a:rPr lang="en-US" sz="2000" dirty="0" err="1">
                <a:latin typeface="Hanken Grotesk" charset="0"/>
              </a:rPr>
              <a:t>llegan</a:t>
            </a:r>
            <a:r>
              <a:rPr lang="en-US" sz="2000" dirty="0">
                <a:latin typeface="Hanken Grotesk" charset="0"/>
              </a:rPr>
              <a:t> a </a:t>
            </a:r>
            <a:r>
              <a:rPr lang="en-US" sz="2000" dirty="0" err="1">
                <a:latin typeface="Hanken Grotesk" charset="0"/>
              </a:rPr>
              <a:t>una</a:t>
            </a:r>
            <a:r>
              <a:rPr lang="en-US" sz="2000" dirty="0">
                <a:latin typeface="Hanken Grotesk" charset="0"/>
              </a:rPr>
              <a:t> </a:t>
            </a:r>
            <a:r>
              <a:rPr lang="en-US" sz="2000" dirty="0" err="1">
                <a:latin typeface="Hanken Grotesk" charset="0"/>
              </a:rPr>
              <a:t>sesión</a:t>
            </a:r>
            <a:r>
              <a:rPr lang="en-US" sz="2000" dirty="0">
                <a:latin typeface="Hanken Grotesk" charset="0"/>
              </a:rPr>
              <a:t> de #PilandoAndo</a:t>
            </a:r>
          </a:p>
        </p:txBody>
      </p:sp>
      <p:sp>
        <p:nvSpPr>
          <p:cNvPr id="6" name="Google Shape;398;p41">
            <a:extLst>
              <a:ext uri="{FF2B5EF4-FFF2-40B4-BE49-F238E27FC236}">
                <a16:creationId xmlns:a16="http://schemas.microsoft.com/office/drawing/2014/main" id="{CBA09A44-A08C-71D7-B9A9-F267E46E86A2}"/>
              </a:ext>
            </a:extLst>
          </p:cNvPr>
          <p:cNvSpPr txBox="1">
            <a:spLocks/>
          </p:cNvSpPr>
          <p:nvPr/>
        </p:nvSpPr>
        <p:spPr>
          <a:xfrm>
            <a:off x="1226018" y="2287655"/>
            <a:ext cx="6691962" cy="77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latin typeface="Hanken Grotesk" charset="0"/>
              </a:rPr>
              <a:t>¿</a:t>
            </a:r>
            <a:r>
              <a:rPr lang="en-US" sz="2000" dirty="0" err="1">
                <a:latin typeface="Hanken Grotesk" charset="0"/>
              </a:rPr>
              <a:t>Existe</a:t>
            </a:r>
            <a:r>
              <a:rPr lang="en-US" sz="2000" dirty="0">
                <a:latin typeface="Hanken Grotesk" charset="0"/>
              </a:rPr>
              <a:t> </a:t>
            </a:r>
            <a:r>
              <a:rPr lang="en-US" sz="2000" dirty="0" err="1">
                <a:latin typeface="Hanken Grotesk" charset="0"/>
              </a:rPr>
              <a:t>algún</a:t>
            </a:r>
            <a:r>
              <a:rPr lang="en-US" sz="2000" dirty="0">
                <a:latin typeface="Hanken Grotesk" charset="0"/>
              </a:rPr>
              <a:t> </a:t>
            </a:r>
            <a:r>
              <a:rPr lang="en-US" sz="2000" dirty="0" err="1">
                <a:latin typeface="Hanken Grotesk" charset="0"/>
              </a:rPr>
              <a:t>modelo</a:t>
            </a:r>
            <a:r>
              <a:rPr lang="en-US" sz="2000" dirty="0">
                <a:latin typeface="Hanken Grotesk" charset="0"/>
              </a:rPr>
              <a:t> </a:t>
            </a:r>
            <a:r>
              <a:rPr lang="en-US" sz="2000" dirty="0" err="1">
                <a:latin typeface="Hanken Grotesk" charset="0"/>
              </a:rPr>
              <a:t>pedagógico</a:t>
            </a:r>
            <a:r>
              <a:rPr lang="en-US" sz="2000" dirty="0">
                <a:latin typeface="Hanken Grotesk" charset="0"/>
              </a:rPr>
              <a:t> que </a:t>
            </a:r>
            <a:r>
              <a:rPr lang="en-US" sz="2000" dirty="0" err="1">
                <a:latin typeface="Hanken Grotesk" charset="0"/>
              </a:rPr>
              <a:t>permita</a:t>
            </a:r>
            <a:r>
              <a:rPr lang="en-US" sz="2000" dirty="0">
                <a:latin typeface="Hanken Grotesk" charset="0"/>
              </a:rPr>
              <a:t> </a:t>
            </a:r>
            <a:r>
              <a:rPr lang="en-US" sz="2000" dirty="0" err="1">
                <a:latin typeface="Hanken Grotesk" charset="0"/>
              </a:rPr>
              <a:t>emparejar</a:t>
            </a:r>
            <a:r>
              <a:rPr lang="en-US" sz="2000" dirty="0">
                <a:latin typeface="Hanken Grotesk" charset="0"/>
              </a:rPr>
              <a:t> a </a:t>
            </a:r>
            <a:r>
              <a:rPr lang="en-US" sz="2000" dirty="0" err="1">
                <a:latin typeface="Hanken Grotesk" charset="0"/>
              </a:rPr>
              <a:t>Estudiantes</a:t>
            </a:r>
            <a:r>
              <a:rPr lang="en-US" sz="2000" dirty="0">
                <a:latin typeface="Hanken Grotesk" charset="0"/>
              </a:rPr>
              <a:t> y </a:t>
            </a:r>
            <a:r>
              <a:rPr lang="en-US" sz="2000" dirty="0" err="1">
                <a:latin typeface="Hanken Grotesk" charset="0"/>
              </a:rPr>
              <a:t>Tutores</a:t>
            </a:r>
            <a:r>
              <a:rPr lang="en-US" sz="2000" dirty="0">
                <a:latin typeface="Hanken Grotesk" charset="0"/>
              </a:rPr>
              <a:t>?</a:t>
            </a:r>
          </a:p>
        </p:txBody>
      </p:sp>
      <p:sp>
        <p:nvSpPr>
          <p:cNvPr id="7" name="Google Shape;398;p41">
            <a:extLst>
              <a:ext uri="{FF2B5EF4-FFF2-40B4-BE49-F238E27FC236}">
                <a16:creationId xmlns:a16="http://schemas.microsoft.com/office/drawing/2014/main" id="{572F3C99-6988-A243-479D-D95A1E945602}"/>
              </a:ext>
            </a:extLst>
          </p:cNvPr>
          <p:cNvSpPr txBox="1">
            <a:spLocks/>
          </p:cNvSpPr>
          <p:nvPr/>
        </p:nvSpPr>
        <p:spPr>
          <a:xfrm>
            <a:off x="1226018" y="3243619"/>
            <a:ext cx="6691962" cy="774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PA" sz="2000" dirty="0">
                <a:latin typeface="Hanken Grotesk" charset="0"/>
              </a:rPr>
              <a:t>¿</a:t>
            </a:r>
            <a:r>
              <a:rPr lang="en-US" sz="2000" dirty="0">
                <a:latin typeface="Hanken Grotesk" charset="0"/>
              </a:rPr>
              <a:t>Es possible </a:t>
            </a:r>
            <a:r>
              <a:rPr lang="en-US" sz="2000" dirty="0" err="1">
                <a:latin typeface="Hanken Grotesk" charset="0"/>
              </a:rPr>
              <a:t>encontrar</a:t>
            </a:r>
            <a:r>
              <a:rPr lang="en-US" sz="2000" dirty="0">
                <a:latin typeface="Hanken Grotesk" charset="0"/>
              </a:rPr>
              <a:t> </a:t>
            </a:r>
            <a:r>
              <a:rPr lang="en-US" sz="2000" dirty="0" err="1">
                <a:latin typeface="Hanken Grotesk" charset="0"/>
              </a:rPr>
              <a:t>el</a:t>
            </a:r>
            <a:r>
              <a:rPr lang="en-US" sz="2000" dirty="0">
                <a:latin typeface="Hanken Grotesk" charset="0"/>
              </a:rPr>
              <a:t> </a:t>
            </a:r>
            <a:r>
              <a:rPr lang="en-US" sz="2000" dirty="0" err="1">
                <a:latin typeface="Hanken Grotesk" charset="0"/>
              </a:rPr>
              <a:t>mejor</a:t>
            </a:r>
            <a:r>
              <a:rPr lang="en-US" sz="2000" dirty="0">
                <a:latin typeface="Hanken Grotesk" charset="0"/>
              </a:rPr>
              <a:t> </a:t>
            </a:r>
            <a:r>
              <a:rPr lang="en-US" sz="2000" dirty="0" err="1">
                <a:latin typeface="Hanken Grotesk" charset="0"/>
              </a:rPr>
              <a:t>Estudiante</a:t>
            </a:r>
            <a:r>
              <a:rPr lang="en-US" sz="2000" dirty="0">
                <a:latin typeface="Hanken Grotesk" charset="0"/>
              </a:rPr>
              <a:t> para un Tutor y </a:t>
            </a:r>
            <a:r>
              <a:rPr lang="en-US" sz="2000" dirty="0" err="1">
                <a:latin typeface="Hanken Grotesk" charset="0"/>
              </a:rPr>
              <a:t>el</a:t>
            </a:r>
            <a:r>
              <a:rPr lang="en-US" sz="2000" dirty="0">
                <a:latin typeface="Hanken Grotesk" charset="0"/>
              </a:rPr>
              <a:t> </a:t>
            </a:r>
            <a:r>
              <a:rPr lang="en-US" sz="2000" dirty="0" err="1">
                <a:latin typeface="Hanken Grotesk" charset="0"/>
              </a:rPr>
              <a:t>mejor</a:t>
            </a:r>
            <a:r>
              <a:rPr lang="en-US" sz="2000" dirty="0">
                <a:latin typeface="Hanken Grotesk" charset="0"/>
              </a:rPr>
              <a:t> Tutor para un </a:t>
            </a:r>
            <a:r>
              <a:rPr lang="en-US" sz="2000" dirty="0" err="1">
                <a:latin typeface="Hanken Grotesk" charset="0"/>
              </a:rPr>
              <a:t>Estudiante</a:t>
            </a:r>
            <a:r>
              <a:rPr lang="en-US" sz="2000" dirty="0">
                <a:latin typeface="Hanken Grotesk" charset="0"/>
              </a:rPr>
              <a:t>?</a:t>
            </a:r>
          </a:p>
        </p:txBody>
      </p:sp>
    </p:spTree>
    <p:extLst>
      <p:ext uri="{BB962C8B-B14F-4D97-AF65-F5344CB8AC3E}">
        <p14:creationId xmlns:p14="http://schemas.microsoft.com/office/powerpoint/2010/main" val="2669289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079292" y="1805126"/>
            <a:ext cx="6985416" cy="153324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Metodología y Diseño del Experimento</a:t>
            </a:r>
            <a:endParaRPr dirty="0"/>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635085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7" y="362735"/>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Estructura del Experimento</a:t>
            </a:r>
            <a:endParaRPr dirty="0"/>
          </a:p>
        </p:txBody>
      </p:sp>
      <p:graphicFrame>
        <p:nvGraphicFramePr>
          <p:cNvPr id="5" name="Diagram 4">
            <a:extLst>
              <a:ext uri="{FF2B5EF4-FFF2-40B4-BE49-F238E27FC236}">
                <a16:creationId xmlns:a16="http://schemas.microsoft.com/office/drawing/2014/main" id="{CD1B71A2-0A29-D4FC-AA22-94D280C56DCC}"/>
              </a:ext>
            </a:extLst>
          </p:cNvPr>
          <p:cNvGraphicFramePr/>
          <p:nvPr>
            <p:extLst>
              <p:ext uri="{D42A27DB-BD31-4B8C-83A1-F6EECF244321}">
                <p14:modId xmlns:p14="http://schemas.microsoft.com/office/powerpoint/2010/main" val="4265771558"/>
              </p:ext>
            </p:extLst>
          </p:nvPr>
        </p:nvGraphicFramePr>
        <p:xfrm>
          <a:off x="554183" y="1058487"/>
          <a:ext cx="7876694" cy="34359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09C8FB46-A150-2C60-E5D4-3023053C31C8}"/>
              </a:ext>
            </a:extLst>
          </p:cNvPr>
          <p:cNvSpPr txBox="1"/>
          <p:nvPr/>
        </p:nvSpPr>
        <p:spPr>
          <a:xfrm>
            <a:off x="309295" y="4175255"/>
            <a:ext cx="4262705" cy="523220"/>
          </a:xfrm>
          <a:prstGeom prst="rect">
            <a:avLst/>
          </a:prstGeom>
          <a:noFill/>
        </p:spPr>
        <p:txBody>
          <a:bodyPr wrap="none" rtlCol="0">
            <a:spAutoFit/>
          </a:bodyPr>
          <a:lstStyle/>
          <a:p>
            <a:r>
              <a:rPr lang="es-PA" b="1" i="1" dirty="0">
                <a:latin typeface="Hanken Grotesk" charset="0"/>
              </a:rPr>
              <a:t>*1</a:t>
            </a:r>
            <a:r>
              <a:rPr lang="es-PA" i="1" dirty="0">
                <a:latin typeface="Hanken Grotesk" charset="0"/>
              </a:rPr>
              <a:t>: Cuestionario de </a:t>
            </a:r>
            <a:r>
              <a:rPr lang="es-PA" i="1" dirty="0" err="1">
                <a:latin typeface="Hanken Grotesk" charset="0"/>
              </a:rPr>
              <a:t>Grasha</a:t>
            </a:r>
            <a:r>
              <a:rPr lang="es-PA" i="1" dirty="0">
                <a:latin typeface="Hanken Grotesk" charset="0"/>
              </a:rPr>
              <a:t> | Estilos de Enseñanza</a:t>
            </a:r>
          </a:p>
          <a:p>
            <a:r>
              <a:rPr lang="es-PA" b="1" i="1" dirty="0">
                <a:latin typeface="Hanken Grotesk" charset="0"/>
              </a:rPr>
              <a:t>*2</a:t>
            </a:r>
            <a:r>
              <a:rPr lang="es-PA" i="1" dirty="0">
                <a:latin typeface="Hanken Grotesk" charset="0"/>
              </a:rPr>
              <a:t>: Cuestionario de </a:t>
            </a:r>
            <a:r>
              <a:rPr lang="es-PA" i="1" dirty="0" err="1">
                <a:latin typeface="Hanken Grotesk" charset="0"/>
              </a:rPr>
              <a:t>Grasha</a:t>
            </a:r>
            <a:r>
              <a:rPr lang="es-PA" i="1" dirty="0">
                <a:latin typeface="Hanken Grotesk" charset="0"/>
              </a:rPr>
              <a:t> | Estilos de Aprendizaje</a:t>
            </a:r>
            <a:endParaRPr lang="en-US" i="1" dirty="0">
              <a:latin typeface="Hanken Grotesk" charset="0"/>
            </a:endParaRPr>
          </a:p>
        </p:txBody>
      </p:sp>
    </p:spTree>
    <p:extLst>
      <p:ext uri="{BB962C8B-B14F-4D97-AF65-F5344CB8AC3E}">
        <p14:creationId xmlns:p14="http://schemas.microsoft.com/office/powerpoint/2010/main" val="4205852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srcRect l="24574" r="24574"/>
          <a:stretch/>
        </p:blipFill>
        <p:spPr>
          <a:xfrm>
            <a:off x="4494050" y="0"/>
            <a:ext cx="4649948" cy="4910051"/>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always reinforces the concept</a:t>
            </a:r>
            <a:endParaRPr dirty="0"/>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Images reveal large amounts of data, so remember: use an image instead of a long text. Your audience will appreciate it</a:t>
            </a:r>
            <a:endParaRPr dirty="0"/>
          </a:p>
        </p:txBody>
      </p:sp>
      <p:sp>
        <p:nvSpPr>
          <p:cNvPr id="3" name="Google Shape;409;p42">
            <a:extLst>
              <a:ext uri="{FF2B5EF4-FFF2-40B4-BE49-F238E27FC236}">
                <a16:creationId xmlns:a16="http://schemas.microsoft.com/office/drawing/2014/main" id="{D8CBE90F-9671-268B-DA30-80734208E33D}"/>
              </a:ext>
            </a:extLst>
          </p:cNvPr>
          <p:cNvSpPr txBox="1">
            <a:spLocks/>
          </p:cNvSpPr>
          <p:nvPr/>
        </p:nvSpPr>
        <p:spPr>
          <a:xfrm>
            <a:off x="4494050" y="3436862"/>
            <a:ext cx="4649948" cy="56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l"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pPr algn="ctr"/>
            <a:r>
              <a:rPr lang="es-ES" sz="2000" dirty="0"/>
              <a:t>Tutorías de Matemáticas Libres y Gratuitas</a:t>
            </a:r>
          </a:p>
        </p:txBody>
      </p:sp>
      <p:sp>
        <p:nvSpPr>
          <p:cNvPr id="5" name="Google Shape;290;p33">
            <a:extLst>
              <a:ext uri="{FF2B5EF4-FFF2-40B4-BE49-F238E27FC236}">
                <a16:creationId xmlns:a16="http://schemas.microsoft.com/office/drawing/2014/main" id="{8191FD38-A7DA-4BB0-E5DF-DD58C03B2ECF}"/>
              </a:ext>
            </a:extLst>
          </p:cNvPr>
          <p:cNvSpPr txBox="1">
            <a:spLocks/>
          </p:cNvSpPr>
          <p:nvPr/>
        </p:nvSpPr>
        <p:spPr>
          <a:xfrm>
            <a:off x="720000" y="4698599"/>
            <a:ext cx="5763491" cy="354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lgn="ctr"/>
            <a:r>
              <a:rPr lang="es-PA" sz="1200" b="1" i="1" dirty="0"/>
              <a:t>Foto Cortesía</a:t>
            </a:r>
            <a:r>
              <a:rPr lang="es-PA" sz="1200" i="1" dirty="0"/>
              <a:t>: Niko </a:t>
            </a:r>
            <a:r>
              <a:rPr lang="es-PA" sz="1200" i="1" dirty="0" err="1"/>
              <a:t>Kosmas</a:t>
            </a:r>
            <a:r>
              <a:rPr lang="es-PA" sz="1200" i="1" dirty="0"/>
              <a:t>, Oficina de Asuntos Corporativos, Canal de Panamá</a:t>
            </a:r>
            <a:endParaRPr lang="en-US" sz="1200" i="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1582864" y="1027194"/>
            <a:ext cx="3970800" cy="2780753"/>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227215" y="249265"/>
            <a:ext cx="8689570" cy="64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Sistema de Gestión Educativa | #PilandoAndo</a:t>
            </a:r>
            <a:endParaRPr dirty="0"/>
          </a:p>
        </p:txBody>
      </p:sp>
      <p:sp>
        <p:nvSpPr>
          <p:cNvPr id="845" name="Google Shape;845;p59"/>
          <p:cNvSpPr txBox="1">
            <a:spLocks noGrp="1"/>
          </p:cNvSpPr>
          <p:nvPr>
            <p:ph type="subTitle" idx="1"/>
          </p:nvPr>
        </p:nvSpPr>
        <p:spPr>
          <a:xfrm>
            <a:off x="5944698" y="3807947"/>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replace the images on the screen with your own work. Just right-click on them and select “Replace image”</a:t>
            </a:r>
            <a:endParaRPr dirty="0"/>
          </a:p>
        </p:txBody>
      </p:sp>
      <p:pic>
        <p:nvPicPr>
          <p:cNvPr id="846" name="Google Shape;846;p59"/>
          <p:cNvPicPr preferRelativeResize="0"/>
          <p:nvPr/>
        </p:nvPicPr>
        <p:blipFill>
          <a:blip r:embed="rId3">
            <a:alphaModFix/>
          </a:blip>
          <a:stretch>
            <a:fillRect/>
          </a:stretch>
        </p:blipFill>
        <p:spPr>
          <a:xfrm>
            <a:off x="1847244" y="1243064"/>
            <a:ext cx="3250749" cy="1984700"/>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594795" y="2597211"/>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671010" y="2785024"/>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3552</TotalTime>
  <Words>1036</Words>
  <Application>Microsoft Office PowerPoint</Application>
  <PresentationFormat>On-screen Show (16:9)</PresentationFormat>
  <Paragraphs>127</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Proxima Nova</vt:lpstr>
      <vt:lpstr>Hanken Grotesk</vt:lpstr>
      <vt:lpstr>Arial</vt:lpstr>
      <vt:lpstr>Lato</vt:lpstr>
      <vt:lpstr>Figtree Black</vt:lpstr>
      <vt:lpstr>Cambria Math</vt:lpstr>
      <vt:lpstr>Montserrat</vt:lpstr>
      <vt:lpstr>Elegant Black &amp; White Thesis Defense by Slidesgo</vt:lpstr>
      <vt:lpstr>Slidesgo Final Pages</vt:lpstr>
      <vt:lpstr>Emparejamiento Aproximado entre Estudiantes y Tutores en las Intervenciones Educativas de la Fundación Ayudinga</vt:lpstr>
      <vt:lpstr>#PilandoAndo</vt:lpstr>
      <vt:lpstr>Sobre #PilandoAndo</vt:lpstr>
      <vt:lpstr>Estado Previo de #PilandoAndo</vt:lpstr>
      <vt:lpstr>Preguntas de Investigación</vt:lpstr>
      <vt:lpstr>Metodología y Diseño del Experimento</vt:lpstr>
      <vt:lpstr>Estructura del Experimento</vt:lpstr>
      <vt:lpstr>A picture always reinforces the concept</vt:lpstr>
      <vt:lpstr>Sistema de Gestión Educativa | #PilandoAndo</vt:lpstr>
      <vt:lpstr>Modelado Matemático del Emparejamiento</vt:lpstr>
      <vt:lpstr>Relación Estudiante - Tutor</vt:lpstr>
      <vt:lpstr>Análisis de Resultados</vt:lpstr>
      <vt:lpstr>Análisis de Sensibilidad | Estudiantes</vt:lpstr>
      <vt:lpstr>Análisis de Sensibilidad | Tutores</vt:lpstr>
      <vt:lpstr>Conclusiones y Trabajos Futuros</vt:lpstr>
      <vt:lpstr>Propuesta Sistémica para #PilandoAndo</vt:lpstr>
      <vt:lpstr>Esto es solo el principio de un gran comienzo</vt:lpstr>
      <vt:lpstr>¡Gracias por su Atención!</vt:lpstr>
      <vt:lpstr>Analysis &amp; development</vt:lpstr>
      <vt:lpstr>Discussion</vt:lpstr>
      <vt:lpstr>...and our sets of editable icons</vt:lpstr>
      <vt:lpstr>Educational Icons</vt:lpstr>
      <vt:lpstr>Business Icons</vt:lpstr>
      <vt:lpstr>Creative Process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Emparejamiento Aproximado entre Estudiantes y Tutores en las Intervenciones Educativas de la Fundación Ayudinga</dc:title>
  <dc:creator>JOHEL BATISTA</dc:creator>
  <cp:lastModifiedBy>JOHEL BATISTA</cp:lastModifiedBy>
  <cp:revision>29</cp:revision>
  <dcterms:modified xsi:type="dcterms:W3CDTF">2023-11-15T08:16:21Z</dcterms:modified>
</cp:coreProperties>
</file>